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716000" cy="19507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94660"/>
  </p:normalViewPr>
  <p:slideViewPr>
    <p:cSldViewPr snapToGrid="0">
      <p:cViewPr>
        <p:scale>
          <a:sx n="75" d="100"/>
          <a:sy n="75" d="100"/>
        </p:scale>
        <p:origin x="86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325168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Please export the PowerPoint document as a PDF (File – Save as – PDF) and upload the PDF into the system. Please use the font in the document or a similar one and do not use a font size smaller than 16.</a:t>
            </a:r>
          </a:p>
        </p:txBody>
      </p:sp>
    </p:spTree>
    <p:extLst>
      <p:ext uri="{BB962C8B-B14F-4D97-AF65-F5344CB8AC3E}">
        <p14:creationId xmlns:p14="http://schemas.microsoft.com/office/powerpoint/2010/main" val="372246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028700" y="6059487"/>
            <a:ext cx="11658600" cy="41814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57400" y="11053763"/>
            <a:ext cx="9601200" cy="4984751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9944100" y="781050"/>
            <a:ext cx="3086100" cy="166449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781050"/>
            <a:ext cx="9105900" cy="166449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084262" y="12534900"/>
            <a:ext cx="11658601" cy="3875088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84262" y="8267700"/>
            <a:ext cx="11658601" cy="4267200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4551362"/>
            <a:ext cx="6096000" cy="1287462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367212"/>
            <a:ext cx="6061075" cy="1819276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967538" y="4367212"/>
            <a:ext cx="6062663" cy="1819276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5800" y="776287"/>
            <a:ext cx="4513263" cy="3305176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5362575" y="776287"/>
            <a:ext cx="7667625" cy="166497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685800" y="4081462"/>
            <a:ext cx="4513263" cy="13344526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689225" y="13655675"/>
            <a:ext cx="8229600" cy="1611313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2689225" y="1743075"/>
            <a:ext cx="8229600" cy="117046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89225" y="15266987"/>
            <a:ext cx="8229600" cy="2289176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5800" y="781050"/>
            <a:ext cx="12344400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4551362"/>
            <a:ext cx="12344400" cy="128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629400" y="17559583"/>
            <a:ext cx="3200400" cy="1041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42900" marR="0" indent="1143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42900" marR="0" indent="5715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42900" marR="0" indent="10287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42900" marR="0" indent="14859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/>
        </p:nvSpPr>
        <p:spPr>
          <a:xfrm>
            <a:off x="814387" y="18734594"/>
            <a:ext cx="4809173" cy="249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 rtl="0"/>
            <a:r>
              <a:rPr lang="fr-fr" i="0" u="none" baseline="0" dirty="0"/>
              <a:t>Ceci pourrait être l'emplacement de vos sources</a:t>
            </a:r>
          </a:p>
        </p:txBody>
      </p:sp>
      <p:sp>
        <p:nvSpPr>
          <p:cNvPr id="113" name="Rectangle 3"/>
          <p:cNvSpPr txBox="1"/>
          <p:nvPr/>
        </p:nvSpPr>
        <p:spPr>
          <a:xfrm>
            <a:off x="7061200" y="10582309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i="0" u="none" baseline="0" dirty="0"/>
              <a:t>Ceci pourrait être l'emplacement de votre tableau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76544"/>
            <a:ext cx="7539898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rtl="0"/>
            <a:r>
              <a:rPr lang="fr-fr" b="0" i="0" u="none" baseline="0" dirty="0"/>
              <a:t>Copyright © 2017 Noms des auteurs et coordonnées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814387" y="1523484"/>
            <a:ext cx="120904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fr-fr" b="0" i="0" u="none" baseline="0" dirty="0"/>
              <a:t>Ceci pourrait être votre sous-ligne : auteurs, coauteurs, institution, etc. 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12800" y="4783666"/>
            <a:ext cx="5842000" cy="910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</a:p>
        </p:txBody>
      </p:sp>
      <p:sp>
        <p:nvSpPr>
          <p:cNvPr id="117" name="Rectangle 7"/>
          <p:cNvSpPr txBox="1"/>
          <p:nvPr/>
        </p:nvSpPr>
        <p:spPr>
          <a:xfrm>
            <a:off x="814387" y="909479"/>
            <a:ext cx="12090401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 rtl="0"/>
            <a:r>
              <a:rPr lang="fr-fr" b="1" i="0" u="none" baseline="0" dirty="0"/>
              <a:t>Ceci pourrait être le titre de l'affiche</a:t>
            </a:r>
          </a:p>
        </p:txBody>
      </p:sp>
      <p:sp>
        <p:nvSpPr>
          <p:cNvPr id="118" name="Rectangle 8"/>
          <p:cNvSpPr txBox="1"/>
          <p:nvPr/>
        </p:nvSpPr>
        <p:spPr>
          <a:xfrm>
            <a:off x="7061200" y="4859866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5968013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i="0" u="none" baseline="0" dirty="0"/>
              <a:t>Ceci pourrait être l'emplacement de vos graphiques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EE44E0BA-06AC-F947-94CE-014942B15440}"/>
              </a:ext>
            </a:extLst>
          </p:cNvPr>
          <p:cNvSpPr txBox="1"/>
          <p:nvPr/>
        </p:nvSpPr>
        <p:spPr>
          <a:xfrm>
            <a:off x="812800" y="2141834"/>
            <a:ext cx="58420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endParaRPr dirty="0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4E534C85-CBA8-67CE-BAEB-82E8C783E082}"/>
              </a:ext>
            </a:extLst>
          </p:cNvPr>
          <p:cNvSpPr txBox="1"/>
          <p:nvPr/>
        </p:nvSpPr>
        <p:spPr>
          <a:xfrm>
            <a:off x="7061200" y="2167410"/>
            <a:ext cx="5842000" cy="2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7061200" y="10582309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b="1" i="0" u="none" baseline="0" dirty="0"/>
              <a:t>Ceci pourrait être l'emplacement de votre tableau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76544"/>
            <a:ext cx="7539898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rtl="0"/>
            <a:r>
              <a:rPr lang="fr-fr" b="0" i="0" u="none" baseline="0" dirty="0"/>
              <a:t>Copyright © 2017 Noms des auteurs et coordonnées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812801" y="1009008"/>
            <a:ext cx="5842000" cy="1099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dirty="0"/>
          </a:p>
        </p:txBody>
      </p:sp>
      <p:sp>
        <p:nvSpPr>
          <p:cNvPr id="118" name="Rectangle 8"/>
          <p:cNvSpPr txBox="1"/>
          <p:nvPr/>
        </p:nvSpPr>
        <p:spPr>
          <a:xfrm>
            <a:off x="7061200" y="5280914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5968013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i="0" u="none" baseline="0" dirty="0"/>
              <a:t>Ceci pourrait être l'emplacement de vos graphiques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B1A6E74-0A5F-2ED3-FD7D-864109367156}"/>
              </a:ext>
            </a:extLst>
          </p:cNvPr>
          <p:cNvSpPr txBox="1"/>
          <p:nvPr/>
        </p:nvSpPr>
        <p:spPr>
          <a:xfrm>
            <a:off x="7061200" y="1104147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3997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3"/>
          <p:cNvSpPr txBox="1"/>
          <p:nvPr/>
        </p:nvSpPr>
        <p:spPr>
          <a:xfrm>
            <a:off x="812800" y="10719433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b="1" i="0" u="none" baseline="0" dirty="0"/>
              <a:t>Ceci pourrait être l'emplacement de votre tableau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5363302" y="18776544"/>
            <a:ext cx="7539898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 rtl="0"/>
            <a:r>
              <a:rPr lang="fr-fr" b="0" i="0" u="none" baseline="0" dirty="0"/>
              <a:t>Copyright © 2017 Noms des auteurs et coordonnées</a:t>
            </a:r>
          </a:p>
        </p:txBody>
      </p:sp>
      <p:sp>
        <p:nvSpPr>
          <p:cNvPr id="116" name="Rectangle 6"/>
          <p:cNvSpPr txBox="1"/>
          <p:nvPr/>
        </p:nvSpPr>
        <p:spPr>
          <a:xfrm>
            <a:off x="7289801" y="773947"/>
            <a:ext cx="5842000" cy="1099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Lorem ipsum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mattis</a:t>
            </a:r>
            <a:r>
              <a:rPr dirty="0"/>
              <a:t> pulvinar convallis. </a:t>
            </a:r>
            <a:r>
              <a:rPr dirty="0" err="1"/>
              <a:t>Phasellus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nisl</a:t>
            </a:r>
            <a:r>
              <a:rPr dirty="0"/>
              <a:t>,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tristique</a:t>
            </a:r>
            <a:r>
              <a:rPr dirty="0"/>
              <a:t> id, </a:t>
            </a:r>
            <a:r>
              <a:rPr dirty="0" err="1"/>
              <a:t>accumsan</a:t>
            </a:r>
            <a:r>
              <a:rPr dirty="0"/>
              <a:t> ac </a:t>
            </a:r>
            <a:r>
              <a:rPr dirty="0" err="1"/>
              <a:t>urna</a:t>
            </a:r>
            <a:r>
              <a:rPr dirty="0"/>
              <a:t>. </a:t>
            </a:r>
            <a:r>
              <a:rPr dirty="0" err="1"/>
              <a:t>Fusce</a:t>
            </a:r>
            <a:r>
              <a:rPr dirty="0"/>
              <a:t> ac </a:t>
            </a:r>
            <a:r>
              <a:rPr dirty="0" err="1"/>
              <a:t>mauris</a:t>
            </a:r>
            <a:r>
              <a:rPr dirty="0"/>
              <a:t> lorem, </a:t>
            </a:r>
            <a:r>
              <a:rPr dirty="0" err="1"/>
              <a:t>eu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tellus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</a:t>
            </a:r>
            <a:r>
              <a:rPr dirty="0" err="1"/>
              <a:t>Mauris</a:t>
            </a:r>
            <a:r>
              <a:rPr dirty="0"/>
              <a:t> in </a:t>
            </a:r>
            <a:r>
              <a:rPr dirty="0" err="1"/>
              <a:t>velit</a:t>
            </a:r>
            <a:r>
              <a:rPr dirty="0"/>
              <a:t> </a:t>
            </a:r>
            <a:r>
              <a:rPr dirty="0" err="1"/>
              <a:t>dapibus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semper </a:t>
            </a:r>
            <a:r>
              <a:rPr dirty="0" err="1"/>
              <a:t>ultricies</a:t>
            </a:r>
            <a:r>
              <a:rPr dirty="0"/>
              <a:t> vel </a:t>
            </a:r>
            <a:r>
              <a:rPr dirty="0" err="1"/>
              <a:t>eu</a:t>
            </a:r>
            <a:r>
              <a:rPr dirty="0"/>
              <a:t> diam. </a:t>
            </a:r>
            <a:r>
              <a:rPr dirty="0" err="1"/>
              <a:t>Vivamus</a:t>
            </a:r>
            <a:r>
              <a:rPr dirty="0"/>
              <a:t> ac </a:t>
            </a:r>
            <a:r>
              <a:rPr dirty="0" err="1"/>
              <a:t>est</a:t>
            </a:r>
            <a:r>
              <a:rPr dirty="0"/>
              <a:t> id </a:t>
            </a:r>
            <a:r>
              <a:rPr dirty="0" err="1"/>
              <a:t>metus</a:t>
            </a:r>
            <a:r>
              <a:rPr dirty="0"/>
              <a:t>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. Maecenas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vitae </a:t>
            </a:r>
            <a:r>
              <a:rPr dirty="0" err="1"/>
              <a:t>lacus</a:t>
            </a:r>
            <a:r>
              <a:rPr dirty="0"/>
              <a:t> </a:t>
            </a:r>
            <a:r>
              <a:rPr dirty="0" err="1"/>
              <a:t>scelerisque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lacus</a:t>
            </a:r>
            <a:r>
              <a:rPr dirty="0"/>
              <a:t> semper. Ut et </a:t>
            </a:r>
            <a:r>
              <a:rPr dirty="0" err="1"/>
              <a:t>orci</a:t>
            </a:r>
            <a:r>
              <a:rPr dirty="0"/>
              <a:t> id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varius</a:t>
            </a:r>
            <a:r>
              <a:rPr dirty="0"/>
              <a:t> semper at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. Duis in dui magna. Class </a:t>
            </a:r>
            <a:r>
              <a:rPr dirty="0" err="1"/>
              <a:t>aptent</a:t>
            </a:r>
            <a:r>
              <a:rPr dirty="0"/>
              <a:t> </a:t>
            </a:r>
            <a:r>
              <a:rPr dirty="0" err="1"/>
              <a:t>taciti</a:t>
            </a:r>
            <a:r>
              <a:rPr dirty="0"/>
              <a:t> </a:t>
            </a:r>
            <a:r>
              <a:rPr dirty="0" err="1"/>
              <a:t>sociosqu</a:t>
            </a:r>
            <a:r>
              <a:rPr dirty="0"/>
              <a:t> ad </a:t>
            </a:r>
            <a:r>
              <a:rPr dirty="0" err="1"/>
              <a:t>litora</a:t>
            </a:r>
            <a:r>
              <a:rPr dirty="0"/>
              <a:t> </a:t>
            </a:r>
            <a:r>
              <a:rPr dirty="0" err="1"/>
              <a:t>torquent</a:t>
            </a:r>
            <a:r>
              <a:rPr dirty="0"/>
              <a:t> per </a:t>
            </a:r>
            <a:r>
              <a:rPr dirty="0" err="1"/>
              <a:t>conubia</a:t>
            </a:r>
            <a:r>
              <a:rPr dirty="0"/>
              <a:t> nostra, per </a:t>
            </a:r>
            <a:r>
              <a:rPr dirty="0" err="1"/>
              <a:t>inceptos</a:t>
            </a:r>
            <a:r>
              <a:rPr dirty="0"/>
              <a:t> </a:t>
            </a:r>
            <a:r>
              <a:rPr dirty="0" err="1"/>
              <a:t>himenaeos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Maecenas </a:t>
            </a:r>
            <a:r>
              <a:rPr dirty="0" err="1"/>
              <a:t>eleifend</a:t>
            </a:r>
            <a:r>
              <a:rPr dirty="0"/>
              <a:t> libero vel magna </a:t>
            </a:r>
            <a:r>
              <a:rPr dirty="0" err="1"/>
              <a:t>elementum</a:t>
            </a:r>
            <a:r>
              <a:rPr dirty="0"/>
              <a:t> sed </a:t>
            </a:r>
            <a:r>
              <a:rPr dirty="0" err="1"/>
              <a:t>pretium</a:t>
            </a:r>
            <a:r>
              <a:rPr dirty="0"/>
              <a:t> dui </a:t>
            </a:r>
            <a:r>
              <a:rPr dirty="0" err="1"/>
              <a:t>ultrices</a:t>
            </a:r>
            <a:r>
              <a:rPr dirty="0"/>
              <a:t>. Aenean ante magna, dictum </a:t>
            </a:r>
            <a:r>
              <a:rPr dirty="0" err="1"/>
              <a:t>ut</a:t>
            </a:r>
            <a:r>
              <a:rPr dirty="0"/>
              <a:t> vestibulum vitae, </a:t>
            </a:r>
            <a:r>
              <a:rPr dirty="0" err="1"/>
              <a:t>ultricies</a:t>
            </a:r>
            <a:r>
              <a:rPr dirty="0"/>
              <a:t> in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ligula, </a:t>
            </a:r>
            <a:r>
              <a:rPr dirty="0" err="1"/>
              <a:t>commodo</a:t>
            </a:r>
            <a:r>
              <a:rPr dirty="0"/>
              <a:t> sed </a:t>
            </a:r>
            <a:r>
              <a:rPr dirty="0" err="1"/>
              <a:t>hendrerit</a:t>
            </a:r>
            <a:r>
              <a:rPr dirty="0"/>
              <a:t> in,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.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 at </a:t>
            </a:r>
            <a:r>
              <a:rPr dirty="0" err="1"/>
              <a:t>purus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gravida. Nunc </a:t>
            </a:r>
            <a:r>
              <a:rPr dirty="0" err="1"/>
              <a:t>consectetur</a:t>
            </a:r>
            <a:r>
              <a:rPr dirty="0"/>
              <a:t>, </a:t>
            </a:r>
            <a:r>
              <a:rPr dirty="0" err="1"/>
              <a:t>nunc</a:t>
            </a:r>
            <a:r>
              <a:rPr dirty="0"/>
              <a:t> ac </a:t>
            </a:r>
            <a:r>
              <a:rPr dirty="0" err="1"/>
              <a:t>elementum</a:t>
            </a:r>
            <a:r>
              <a:rPr dirty="0"/>
              <a:t> </a:t>
            </a:r>
            <a:r>
              <a:rPr dirty="0" err="1"/>
              <a:t>ullamcorper</a:t>
            </a:r>
            <a:r>
              <a:rPr dirty="0"/>
              <a:t>, eros </a:t>
            </a:r>
            <a:r>
              <a:rPr dirty="0" err="1"/>
              <a:t>tellus</a:t>
            </a:r>
            <a:r>
              <a:rPr dirty="0"/>
              <a:t> dictum </a:t>
            </a:r>
            <a:r>
              <a:rPr dirty="0" err="1"/>
              <a:t>leo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cursus diam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. Aenean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tortor</a:t>
            </a:r>
            <a:r>
              <a:rPr dirty="0"/>
              <a:t> vel </a:t>
            </a:r>
            <a:r>
              <a:rPr dirty="0" err="1"/>
              <a:t>turpis</a:t>
            </a:r>
            <a:r>
              <a:rPr dirty="0"/>
              <a:t> </a:t>
            </a:r>
            <a:r>
              <a:rPr dirty="0" err="1"/>
              <a:t>rhoncus</a:t>
            </a:r>
            <a:r>
              <a:rPr dirty="0"/>
              <a:t> in </a:t>
            </a:r>
            <a:r>
              <a:rPr dirty="0" err="1"/>
              <a:t>pretium</a:t>
            </a:r>
            <a:r>
              <a:rPr dirty="0"/>
              <a:t> eros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volutpat</a:t>
            </a:r>
            <a:r>
              <a:rPr dirty="0"/>
              <a:t>. Integer lacinia, </a:t>
            </a:r>
            <a:r>
              <a:rPr dirty="0" err="1"/>
              <a:t>turpis</a:t>
            </a:r>
            <a:r>
              <a:rPr dirty="0"/>
              <a:t> sed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, </a:t>
            </a:r>
            <a:r>
              <a:rPr dirty="0" err="1"/>
              <a:t>tortor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feugiat</a:t>
            </a:r>
            <a:r>
              <a:rPr dirty="0"/>
              <a:t> </a:t>
            </a:r>
            <a:r>
              <a:rPr dirty="0" err="1"/>
              <a:t>justo</a:t>
            </a:r>
            <a:r>
              <a:rPr dirty="0"/>
              <a:t>, id porta </a:t>
            </a:r>
            <a:r>
              <a:rPr dirty="0" err="1"/>
              <a:t>arcu</a:t>
            </a:r>
            <a:r>
              <a:rPr dirty="0"/>
              <a:t> mi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Cras </a:t>
            </a:r>
            <a:r>
              <a:rPr dirty="0" err="1"/>
              <a:t>facilisis</a:t>
            </a:r>
            <a:r>
              <a:rPr dirty="0"/>
              <a:t> porta </a:t>
            </a:r>
            <a:r>
              <a:rPr dirty="0" err="1"/>
              <a:t>urna</a:t>
            </a:r>
            <a:r>
              <a:rPr dirty="0"/>
              <a:t> id </a:t>
            </a:r>
            <a:r>
              <a:rPr dirty="0" err="1"/>
              <a:t>rutrum.Nunc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sagittis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. Sed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 </a:t>
            </a:r>
            <a:r>
              <a:rPr dirty="0" err="1"/>
              <a:t>nibh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sollicitudin</a:t>
            </a:r>
            <a:r>
              <a:rPr dirty="0"/>
              <a:t>. Cras ac </a:t>
            </a:r>
            <a:r>
              <a:rPr dirty="0" err="1"/>
              <a:t>massa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Quisque</a:t>
            </a:r>
            <a:r>
              <a:rPr dirty="0"/>
              <a:t> vitae </a:t>
            </a:r>
            <a:r>
              <a:rPr dirty="0" err="1"/>
              <a:t>mollis</a:t>
            </a:r>
            <a:r>
              <a:rPr dirty="0"/>
              <a:t> diam. </a:t>
            </a:r>
            <a:r>
              <a:rPr dirty="0" err="1"/>
              <a:t>Etiam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imperdiet</a:t>
            </a:r>
            <a:r>
              <a:rPr dirty="0"/>
              <a:t> dui, a </a:t>
            </a:r>
            <a:r>
              <a:rPr dirty="0" err="1"/>
              <a:t>mollis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</a:t>
            </a:r>
            <a:r>
              <a:rPr dirty="0" err="1"/>
              <a:t>pretium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. In </a:t>
            </a:r>
            <a:r>
              <a:rPr dirty="0" err="1"/>
              <a:t>viverra</a:t>
            </a:r>
            <a:r>
              <a:rPr dirty="0"/>
              <a:t> </a:t>
            </a:r>
            <a:r>
              <a:rPr dirty="0" err="1"/>
              <a:t>fringilla</a:t>
            </a:r>
            <a:r>
              <a:rPr dirty="0"/>
              <a:t> </a:t>
            </a:r>
            <a:r>
              <a:rPr dirty="0" err="1"/>
              <a:t>orci</a:t>
            </a:r>
            <a:r>
              <a:rPr dirty="0"/>
              <a:t> non pulvinar. Nam </a:t>
            </a:r>
            <a:r>
              <a:rPr dirty="0" err="1"/>
              <a:t>facilisis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 convallis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 porta. </a:t>
            </a:r>
            <a:r>
              <a:rPr dirty="0" err="1"/>
              <a:t>Quisque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 </a:t>
            </a:r>
            <a:r>
              <a:rPr dirty="0" err="1"/>
              <a:t>iaculis</a:t>
            </a:r>
            <a:r>
              <a:rPr dirty="0"/>
              <a:t> tempus. In hac </a:t>
            </a:r>
            <a:r>
              <a:rPr dirty="0" err="1"/>
              <a:t>habitasse</a:t>
            </a:r>
            <a:r>
              <a:rPr dirty="0"/>
              <a:t> </a:t>
            </a:r>
            <a:r>
              <a:rPr dirty="0" err="1"/>
              <a:t>platea</a:t>
            </a:r>
            <a:r>
              <a:rPr dirty="0"/>
              <a:t> </a:t>
            </a:r>
            <a:r>
              <a:rPr dirty="0" err="1"/>
              <a:t>dictumst</a:t>
            </a:r>
            <a:r>
              <a:rPr dirty="0"/>
              <a:t>. </a:t>
            </a:r>
            <a:r>
              <a:rPr dirty="0" err="1"/>
              <a:t>Phasellus</a:t>
            </a:r>
            <a:r>
              <a:rPr dirty="0"/>
              <a:t> sed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quam</a:t>
            </a:r>
            <a:r>
              <a:rPr dirty="0"/>
              <a:t>, in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mauris</a:t>
            </a:r>
            <a:r>
              <a:rPr dirty="0"/>
              <a:t> </a:t>
            </a:r>
            <a:r>
              <a:rPr dirty="0" err="1"/>
              <a:t>purus</a:t>
            </a:r>
            <a:r>
              <a:rPr dirty="0"/>
              <a:t>,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eget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rhoncus</a:t>
            </a:r>
            <a:r>
              <a:rPr dirty="0"/>
              <a:t>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</a:t>
            </a:r>
            <a:r>
              <a:rPr dirty="0" err="1"/>
              <a:t>Etiam</a:t>
            </a:r>
            <a:r>
              <a:rPr dirty="0"/>
              <a:t> in </a:t>
            </a:r>
            <a:r>
              <a:rPr dirty="0" err="1"/>
              <a:t>massa</a:t>
            </a:r>
            <a:r>
              <a:rPr dirty="0"/>
              <a:t> non </a:t>
            </a:r>
            <a:r>
              <a:rPr dirty="0" err="1"/>
              <a:t>augue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dignissim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facilisi</a:t>
            </a:r>
            <a:r>
              <a:rPr dirty="0"/>
              <a:t>. Morbi sed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neque</a:t>
            </a:r>
            <a:r>
              <a:rPr dirty="0"/>
              <a:t>. Maecenas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, </a:t>
            </a:r>
            <a:r>
              <a:rPr dirty="0" err="1"/>
              <a:t>congue</a:t>
            </a:r>
            <a:r>
              <a:rPr dirty="0"/>
              <a:t> at vestibulum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faucibus</a:t>
            </a:r>
            <a:r>
              <a:rPr dirty="0"/>
              <a:t> id </a:t>
            </a:r>
            <a:r>
              <a:rPr dirty="0" err="1"/>
              <a:t>tortor</a:t>
            </a:r>
            <a:r>
              <a:rPr dirty="0"/>
              <a:t>.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dirty="0"/>
          </a:p>
        </p:txBody>
      </p:sp>
      <p:sp>
        <p:nvSpPr>
          <p:cNvPr id="118" name="Rectangle 8"/>
          <p:cNvSpPr txBox="1"/>
          <p:nvPr/>
        </p:nvSpPr>
        <p:spPr>
          <a:xfrm>
            <a:off x="812800" y="5001514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  <p:sp>
        <p:nvSpPr>
          <p:cNvPr id="119" name="Rectangle"/>
          <p:cNvSpPr/>
          <p:nvPr/>
        </p:nvSpPr>
        <p:spPr>
          <a:xfrm>
            <a:off x="812800" y="14833600"/>
            <a:ext cx="12076113" cy="362554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Rectangle 3"/>
          <p:cNvSpPr txBox="1"/>
          <p:nvPr/>
        </p:nvSpPr>
        <p:spPr>
          <a:xfrm>
            <a:off x="3937000" y="15968013"/>
            <a:ext cx="584200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rtl="0"/>
            <a:r>
              <a:rPr lang="fr-fr" i="0" u="none" baseline="0" dirty="0"/>
              <a:t>Ceci pourrait être l'emplacement de vos graphiques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B1A6E74-0A5F-2ED3-FD7D-864109367156}"/>
              </a:ext>
            </a:extLst>
          </p:cNvPr>
          <p:cNvSpPr txBox="1"/>
          <p:nvPr/>
        </p:nvSpPr>
        <p:spPr>
          <a:xfrm>
            <a:off x="812800" y="773947"/>
            <a:ext cx="5842000" cy="339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Aliquam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cursus </a:t>
            </a:r>
            <a:r>
              <a:rPr dirty="0" err="1"/>
              <a:t>varius</a:t>
            </a:r>
            <a:r>
              <a:rPr dirty="0"/>
              <a:t>. </a:t>
            </a:r>
            <a:r>
              <a:rPr dirty="0" err="1"/>
              <a:t>Vivamus</a:t>
            </a:r>
            <a:r>
              <a:rPr dirty="0"/>
              <a:t> in </a:t>
            </a:r>
            <a:r>
              <a:rPr dirty="0" err="1"/>
              <a:t>urna</a:t>
            </a:r>
            <a:r>
              <a:rPr dirty="0"/>
              <a:t> ligula.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tincidunt</a:t>
            </a:r>
            <a:r>
              <a:rPr dirty="0"/>
              <a:t> </a:t>
            </a:r>
            <a:r>
              <a:rPr dirty="0" err="1"/>
              <a:t>pellentesque</a:t>
            </a:r>
            <a:r>
              <a:rPr dirty="0"/>
              <a:t> </a:t>
            </a:r>
            <a:r>
              <a:rPr dirty="0" err="1"/>
              <a:t>bibendum</a:t>
            </a:r>
            <a:r>
              <a:rPr dirty="0"/>
              <a:t>. </a:t>
            </a:r>
            <a:r>
              <a:rPr dirty="0" err="1"/>
              <a:t>Suspendisse</a:t>
            </a:r>
            <a:r>
              <a:rPr dirty="0"/>
              <a:t>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ornare</a:t>
            </a:r>
            <a:r>
              <a:rPr dirty="0"/>
              <a:t> </a:t>
            </a:r>
            <a:r>
              <a:rPr dirty="0" err="1"/>
              <a:t>velit</a:t>
            </a:r>
            <a:r>
              <a:rPr dirty="0"/>
              <a:t>, sed </a:t>
            </a:r>
            <a:r>
              <a:rPr dirty="0" err="1"/>
              <a:t>lobortis</a:t>
            </a:r>
            <a:r>
              <a:rPr dirty="0"/>
              <a:t>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. Integer </a:t>
            </a:r>
            <a:r>
              <a:rPr dirty="0" err="1"/>
              <a:t>porttitor</a:t>
            </a:r>
            <a:r>
              <a:rPr dirty="0"/>
              <a:t> ipsum vitae nisi auctor </a:t>
            </a:r>
            <a:r>
              <a:rPr dirty="0" err="1"/>
              <a:t>blandit</a:t>
            </a:r>
            <a:r>
              <a:rPr dirty="0"/>
              <a:t>. Cras in </a:t>
            </a:r>
            <a:r>
              <a:rPr dirty="0" err="1"/>
              <a:t>nisl</a:t>
            </a:r>
            <a:r>
              <a:rPr dirty="0"/>
              <a:t> sed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laoreet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vel at ligula. </a:t>
            </a:r>
            <a:r>
              <a:rPr dirty="0" err="1"/>
              <a:t>Nulla</a:t>
            </a:r>
            <a:r>
              <a:rPr dirty="0"/>
              <a:t> in </a:t>
            </a:r>
            <a:r>
              <a:rPr dirty="0" err="1"/>
              <a:t>nunc</a:t>
            </a:r>
            <a:r>
              <a:rPr dirty="0"/>
              <a:t> </a:t>
            </a:r>
            <a:r>
              <a:rPr dirty="0" err="1"/>
              <a:t>massa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placerat</a:t>
            </a:r>
            <a:r>
              <a:rPr dirty="0"/>
              <a:t> </a:t>
            </a:r>
            <a:r>
              <a:rPr dirty="0" err="1"/>
              <a:t>metus</a:t>
            </a:r>
            <a:r>
              <a:rPr dirty="0"/>
              <a:t>. Ut non ligula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nec</a:t>
            </a:r>
            <a:r>
              <a:rPr dirty="0"/>
              <a:t> </a:t>
            </a:r>
            <a:r>
              <a:rPr dirty="0" err="1"/>
              <a:t>aliquet</a:t>
            </a:r>
            <a:r>
              <a:rPr dirty="0"/>
              <a:t> </a:t>
            </a:r>
            <a:r>
              <a:rPr dirty="0" err="1"/>
              <a:t>lectus</a:t>
            </a:r>
            <a:r>
              <a:rPr dirty="0"/>
              <a:t>. Nunc at </a:t>
            </a:r>
            <a:r>
              <a:rPr dirty="0" err="1"/>
              <a:t>elit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, </a:t>
            </a:r>
            <a:r>
              <a:rPr dirty="0" err="1"/>
              <a:t>quis</a:t>
            </a:r>
            <a:r>
              <a:rPr dirty="0"/>
              <a:t> </a:t>
            </a:r>
            <a:r>
              <a:rPr dirty="0" err="1"/>
              <a:t>sodales</a:t>
            </a:r>
            <a:r>
              <a:rPr dirty="0"/>
              <a:t> diam. Nam et </a:t>
            </a:r>
            <a:r>
              <a:rPr dirty="0" err="1"/>
              <a:t>arcu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. Vestibulum id </a:t>
            </a:r>
            <a:r>
              <a:rPr dirty="0" err="1"/>
              <a:t>lacus</a:t>
            </a:r>
            <a:r>
              <a:rPr dirty="0"/>
              <a:t> vel </a:t>
            </a:r>
            <a:r>
              <a:rPr dirty="0" err="1"/>
              <a:t>elit</a:t>
            </a:r>
            <a:r>
              <a:rPr dirty="0"/>
              <a:t> tempus </a:t>
            </a:r>
            <a:r>
              <a:rPr dirty="0" err="1"/>
              <a:t>sagittis</a:t>
            </a:r>
            <a:r>
              <a:rPr dirty="0"/>
              <a:t>. </a:t>
            </a:r>
            <a:r>
              <a:rPr dirty="0" err="1"/>
              <a:t>Aliquam</a:t>
            </a:r>
            <a:r>
              <a:rPr dirty="0"/>
              <a:t> non magna ligula, </a:t>
            </a:r>
            <a:r>
              <a:rPr dirty="0" err="1"/>
              <a:t>ut</a:t>
            </a:r>
            <a:r>
              <a:rPr dirty="0"/>
              <a:t> vestibulum </a:t>
            </a:r>
            <a:r>
              <a:rPr dirty="0" err="1"/>
              <a:t>erat</a:t>
            </a:r>
            <a:r>
              <a:rPr dirty="0"/>
              <a:t>. </a:t>
            </a:r>
            <a:r>
              <a:rPr dirty="0" err="1"/>
              <a:t>Nulla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risus</a:t>
            </a:r>
            <a:r>
              <a:rPr dirty="0"/>
              <a:t>, </a:t>
            </a:r>
            <a:r>
              <a:rPr dirty="0" err="1"/>
              <a:t>interdum</a:t>
            </a:r>
            <a:r>
              <a:rPr dirty="0"/>
              <a:t> in </a:t>
            </a:r>
            <a:r>
              <a:rPr dirty="0" err="1"/>
              <a:t>iaculis</a:t>
            </a:r>
            <a:r>
              <a:rPr dirty="0"/>
              <a:t> </a:t>
            </a:r>
            <a:r>
              <a:rPr dirty="0" err="1"/>
              <a:t>quis</a:t>
            </a:r>
            <a:r>
              <a:rPr dirty="0"/>
              <a:t>, </a:t>
            </a:r>
            <a:r>
              <a:rPr dirty="0" err="1"/>
              <a:t>mattis</a:t>
            </a:r>
            <a:r>
              <a:rPr dirty="0"/>
              <a:t> sit </a:t>
            </a:r>
            <a:r>
              <a:rPr dirty="0" err="1"/>
              <a:t>amet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. Integer </a:t>
            </a:r>
            <a:r>
              <a:rPr dirty="0" err="1"/>
              <a:t>ultricies</a:t>
            </a:r>
            <a:r>
              <a:rPr dirty="0"/>
              <a:t>, </a:t>
            </a:r>
            <a:r>
              <a:rPr dirty="0" err="1"/>
              <a:t>sapien</a:t>
            </a:r>
            <a:r>
              <a:rPr dirty="0"/>
              <a:t> vitae </a:t>
            </a:r>
            <a:r>
              <a:rPr dirty="0" err="1"/>
              <a:t>mattis</a:t>
            </a:r>
            <a:r>
              <a:rPr dirty="0"/>
              <a:t> </a:t>
            </a:r>
            <a:r>
              <a:rPr dirty="0" err="1"/>
              <a:t>aliquam</a:t>
            </a:r>
            <a:r>
              <a:rPr dirty="0"/>
              <a:t>, </a:t>
            </a:r>
            <a:r>
              <a:rPr dirty="0" err="1"/>
              <a:t>risus</a:t>
            </a:r>
            <a:r>
              <a:rPr dirty="0"/>
              <a:t> </a:t>
            </a:r>
            <a:r>
              <a:rPr dirty="0" err="1"/>
              <a:t>leo</a:t>
            </a:r>
            <a:r>
              <a:rPr dirty="0"/>
              <a:t> </a:t>
            </a:r>
            <a:r>
              <a:rPr dirty="0" err="1"/>
              <a:t>suscipit</a:t>
            </a:r>
            <a:r>
              <a:rPr dirty="0"/>
              <a:t> </a:t>
            </a:r>
            <a:r>
              <a:rPr dirty="0" err="1"/>
              <a:t>augue</a:t>
            </a:r>
            <a:r>
              <a:rPr dirty="0"/>
              <a:t>, non </a:t>
            </a:r>
            <a:r>
              <a:rPr dirty="0" err="1"/>
              <a:t>rutrum</a:t>
            </a:r>
            <a:r>
              <a:rPr dirty="0"/>
              <a:t> </a:t>
            </a:r>
            <a:r>
              <a:rPr dirty="0" err="1"/>
              <a:t>felis</a:t>
            </a:r>
            <a:r>
              <a:rPr dirty="0"/>
              <a:t> </a:t>
            </a:r>
            <a:r>
              <a:rPr dirty="0" err="1"/>
              <a:t>erat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odio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3656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2052</Words>
  <Application>Microsoft Office PowerPoint</Application>
  <PresentationFormat>Custom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Avenir Next</vt:lpstr>
      <vt:lpstr>Layout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</dc:creator>
  <cp:lastModifiedBy>Kamaithorn Suayroop</cp:lastModifiedBy>
  <cp:revision>4</cp:revision>
  <dcterms:modified xsi:type="dcterms:W3CDTF">2022-06-10T05:36:15Z</dcterms:modified>
</cp:coreProperties>
</file>