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3716000" cy="195072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1pPr>
    <a:lvl2pPr marL="0" marR="0" indent="457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2pPr>
    <a:lvl3pPr marL="0" marR="0" indent="914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3pPr>
    <a:lvl4pPr marL="0" marR="0" indent="1371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4pPr>
    <a:lvl5pPr marL="0" marR="0" indent="1828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5pPr>
    <a:lvl6pPr marL="0" marR="0" indent="22860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6pPr>
    <a:lvl7pPr marL="0" marR="0" indent="2743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7pPr>
    <a:lvl8pPr marL="0" marR="0" indent="3200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8pPr>
    <a:lvl9pPr marL="0" marR="0" indent="3657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31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 Palmieri" userId="ac9819d65aec1687" providerId="LiveId" clId="{9C8658AC-D893-4C80-92D0-2C66C4443E56}"/>
    <pc:docChg chg="undo custSel addSld delSld modSld">
      <pc:chgData name="Dani Palmieri" userId="ac9819d65aec1687" providerId="LiveId" clId="{9C8658AC-D893-4C80-92D0-2C66C4443E56}" dt="2022-05-31T01:21:37.749" v="300" actId="478"/>
      <pc:docMkLst>
        <pc:docMk/>
      </pc:docMkLst>
      <pc:sldChg chg="addSp modSp mod">
        <pc:chgData name="Dani Palmieri" userId="ac9819d65aec1687" providerId="LiveId" clId="{9C8658AC-D893-4C80-92D0-2C66C4443E56}" dt="2022-05-31T01:19:17.165" v="289" actId="1035"/>
        <pc:sldMkLst>
          <pc:docMk/>
          <pc:sldMk cId="0" sldId="256"/>
        </pc:sldMkLst>
        <pc:spChg chg="add mod">
          <ac:chgData name="Dani Palmieri" userId="ac9819d65aec1687" providerId="LiveId" clId="{9C8658AC-D893-4C80-92D0-2C66C4443E56}" dt="2022-05-31T01:18:49.235" v="284" actId="1036"/>
          <ac:spMkLst>
            <pc:docMk/>
            <pc:sldMk cId="0" sldId="256"/>
            <ac:spMk id="11" creationId="{EE44E0BA-06AC-F947-94CE-014942B15440}"/>
          </ac:spMkLst>
        </pc:spChg>
        <pc:spChg chg="add mod">
          <ac:chgData name="Dani Palmieri" userId="ac9819d65aec1687" providerId="LiveId" clId="{9C8658AC-D893-4C80-92D0-2C66C4443E56}" dt="2022-05-31T01:18:58.534" v="286" actId="1076"/>
          <ac:spMkLst>
            <pc:docMk/>
            <pc:sldMk cId="0" sldId="256"/>
            <ac:spMk id="12" creationId="{4E534C85-CBA8-67CE-BAEB-82E8C783E082}"/>
          </ac:spMkLst>
        </pc:spChg>
        <pc:spChg chg="mod">
          <ac:chgData name="Dani Palmieri" userId="ac9819d65aec1687" providerId="LiveId" clId="{9C8658AC-D893-4C80-92D0-2C66C4443E56}" dt="2022-05-31T01:19:17.165" v="289" actId="1035"/>
          <ac:spMkLst>
            <pc:docMk/>
            <pc:sldMk cId="0" sldId="256"/>
            <ac:spMk id="116" creationId="{00000000-0000-0000-0000-000000000000}"/>
          </ac:spMkLst>
        </pc:spChg>
        <pc:spChg chg="mod">
          <ac:chgData name="Dani Palmieri" userId="ac9819d65aec1687" providerId="LiveId" clId="{9C8658AC-D893-4C80-92D0-2C66C4443E56}" dt="2022-05-31T00:20:23.513" v="0" actId="14100"/>
          <ac:spMkLst>
            <pc:docMk/>
            <pc:sldMk cId="0" sldId="256"/>
            <ac:spMk id="119" creationId="{00000000-0000-0000-0000-000000000000}"/>
          </ac:spMkLst>
        </pc:spChg>
      </pc:sldChg>
      <pc:sldChg chg="addSp delSp modSp add mod">
        <pc:chgData name="Dani Palmieri" userId="ac9819d65aec1687" providerId="LiveId" clId="{9C8658AC-D893-4C80-92D0-2C66C4443E56}" dt="2022-05-31T01:21:35.287" v="299" actId="478"/>
        <pc:sldMkLst>
          <pc:docMk/>
          <pc:sldMk cId="3577399739" sldId="257"/>
        </pc:sldMkLst>
        <pc:spChg chg="add mod">
          <ac:chgData name="Dani Palmieri" userId="ac9819d65aec1687" providerId="LiveId" clId="{9C8658AC-D893-4C80-92D0-2C66C4443E56}" dt="2022-05-31T00:24:09.917" v="31" actId="1076"/>
          <ac:spMkLst>
            <pc:docMk/>
            <pc:sldMk cId="3577399739" sldId="257"/>
            <ac:spMk id="11" creationId="{DB1A6E74-0A5F-2ED3-FD7D-864109367156}"/>
          </ac:spMkLst>
        </pc:spChg>
        <pc:spChg chg="del">
          <ac:chgData name="Dani Palmieri" userId="ac9819d65aec1687" providerId="LiveId" clId="{9C8658AC-D893-4C80-92D0-2C66C4443E56}" dt="2022-05-31T01:21:35.287" v="299" actId="478"/>
          <ac:spMkLst>
            <pc:docMk/>
            <pc:sldMk cId="3577399739" sldId="257"/>
            <ac:spMk id="112" creationId="{00000000-0000-0000-0000-000000000000}"/>
          </ac:spMkLst>
        </pc:spChg>
        <pc:spChg chg="del">
          <ac:chgData name="Dani Palmieri" userId="ac9819d65aec1687" providerId="LiveId" clId="{9C8658AC-D893-4C80-92D0-2C66C4443E56}" dt="2022-05-31T00:21:26.474" v="4" actId="478"/>
          <ac:spMkLst>
            <pc:docMk/>
            <pc:sldMk cId="3577399739" sldId="257"/>
            <ac:spMk id="115" creationId="{00000000-0000-0000-0000-000000000000}"/>
          </ac:spMkLst>
        </pc:spChg>
        <pc:spChg chg="mod">
          <ac:chgData name="Dani Palmieri" userId="ac9819d65aec1687" providerId="LiveId" clId="{9C8658AC-D893-4C80-92D0-2C66C4443E56}" dt="2022-05-31T00:22:22.051" v="29" actId="20577"/>
          <ac:spMkLst>
            <pc:docMk/>
            <pc:sldMk cId="3577399739" sldId="257"/>
            <ac:spMk id="116" creationId="{00000000-0000-0000-0000-000000000000}"/>
          </ac:spMkLst>
        </pc:spChg>
        <pc:spChg chg="del">
          <ac:chgData name="Dani Palmieri" userId="ac9819d65aec1687" providerId="LiveId" clId="{9C8658AC-D893-4C80-92D0-2C66C4443E56}" dt="2022-05-31T00:21:22.831" v="3" actId="478"/>
          <ac:spMkLst>
            <pc:docMk/>
            <pc:sldMk cId="3577399739" sldId="257"/>
            <ac:spMk id="117" creationId="{00000000-0000-0000-0000-000000000000}"/>
          </ac:spMkLst>
        </pc:spChg>
        <pc:spChg chg="mod">
          <ac:chgData name="Dani Palmieri" userId="ac9819d65aec1687" providerId="LiveId" clId="{9C8658AC-D893-4C80-92D0-2C66C4443E56}" dt="2022-05-31T00:24:14.229" v="32" actId="1076"/>
          <ac:spMkLst>
            <pc:docMk/>
            <pc:sldMk cId="3577399739" sldId="257"/>
            <ac:spMk id="118" creationId="{00000000-0000-0000-0000-000000000000}"/>
          </ac:spMkLst>
        </pc:spChg>
      </pc:sldChg>
      <pc:sldChg chg="addSp delSp modSp add mod">
        <pc:chgData name="Dani Palmieri" userId="ac9819d65aec1687" providerId="LiveId" clId="{9C8658AC-D893-4C80-92D0-2C66C4443E56}" dt="2022-05-31T01:21:37.749" v="300" actId="478"/>
        <pc:sldMkLst>
          <pc:docMk/>
          <pc:sldMk cId="805365669" sldId="258"/>
        </pc:sldMkLst>
        <pc:spChg chg="add del mod">
          <ac:chgData name="Dani Palmieri" userId="ac9819d65aec1687" providerId="LiveId" clId="{9C8658AC-D893-4C80-92D0-2C66C4443E56}" dt="2022-05-31T01:20:34.358" v="298" actId="478"/>
          <ac:spMkLst>
            <pc:docMk/>
            <pc:sldMk cId="805365669" sldId="258"/>
            <ac:spMk id="10" creationId="{B86F8264-E236-D108-19AF-28166CCBE7E7}"/>
          </ac:spMkLst>
        </pc:spChg>
        <pc:spChg chg="mod">
          <ac:chgData name="Dani Palmieri" userId="ac9819d65aec1687" providerId="LiveId" clId="{9C8658AC-D893-4C80-92D0-2C66C4443E56}" dt="2022-05-31T01:19:49.760" v="292" actId="1076"/>
          <ac:spMkLst>
            <pc:docMk/>
            <pc:sldMk cId="805365669" sldId="258"/>
            <ac:spMk id="11" creationId="{DB1A6E74-0A5F-2ED3-FD7D-864109367156}"/>
          </ac:spMkLst>
        </pc:spChg>
        <pc:spChg chg="del">
          <ac:chgData name="Dani Palmieri" userId="ac9819d65aec1687" providerId="LiveId" clId="{9C8658AC-D893-4C80-92D0-2C66C4443E56}" dt="2022-05-31T01:21:37.749" v="300" actId="478"/>
          <ac:spMkLst>
            <pc:docMk/>
            <pc:sldMk cId="805365669" sldId="258"/>
            <ac:spMk id="112" creationId="{00000000-0000-0000-0000-000000000000}"/>
          </ac:spMkLst>
        </pc:spChg>
        <pc:spChg chg="mod">
          <ac:chgData name="Dani Palmieri" userId="ac9819d65aec1687" providerId="LiveId" clId="{9C8658AC-D893-4C80-92D0-2C66C4443E56}" dt="2022-05-31T01:19:57.744" v="294" actId="1076"/>
          <ac:spMkLst>
            <pc:docMk/>
            <pc:sldMk cId="805365669" sldId="258"/>
            <ac:spMk id="113" creationId="{00000000-0000-0000-0000-000000000000}"/>
          </ac:spMkLst>
        </pc:spChg>
        <pc:spChg chg="mod">
          <ac:chgData name="Dani Palmieri" userId="ac9819d65aec1687" providerId="LiveId" clId="{9C8658AC-D893-4C80-92D0-2C66C4443E56}" dt="2022-05-31T01:20:02.816" v="295" actId="1076"/>
          <ac:spMkLst>
            <pc:docMk/>
            <pc:sldMk cId="805365669" sldId="258"/>
            <ac:spMk id="116" creationId="{00000000-0000-0000-0000-000000000000}"/>
          </ac:spMkLst>
        </pc:spChg>
        <pc:spChg chg="mod">
          <ac:chgData name="Dani Palmieri" userId="ac9819d65aec1687" providerId="LiveId" clId="{9C8658AC-D893-4C80-92D0-2C66C4443E56}" dt="2022-05-31T01:19:52.051" v="293" actId="1076"/>
          <ac:spMkLst>
            <pc:docMk/>
            <pc:sldMk cId="805365669" sldId="258"/>
            <ac:spMk id="118" creationId="{00000000-0000-0000-0000-000000000000}"/>
          </ac:spMkLst>
        </pc:spChg>
      </pc:sldChg>
      <pc:sldChg chg="add del">
        <pc:chgData name="Dani Palmieri" userId="ac9819d65aec1687" providerId="LiveId" clId="{9C8658AC-D893-4C80-92D0-2C66C4443E56}" dt="2022-05-31T00:22:00.623" v="25" actId="2696"/>
        <pc:sldMkLst>
          <pc:docMk/>
          <pc:sldMk cId="3018386125" sldId="2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1pPr>
    <a:lvl2pPr indent="2286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2pPr>
    <a:lvl3pPr indent="4572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3pPr>
    <a:lvl4pPr indent="6858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4pPr>
    <a:lvl5pPr indent="9144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5pPr>
    <a:lvl6pPr indent="11430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6pPr>
    <a:lvl7pPr indent="13716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7pPr>
    <a:lvl8pPr indent="16002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8pPr>
    <a:lvl9pPr indent="18288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/>
          </p:nvPr>
        </p:nvSpPr>
        <p:spPr>
          <a:xfrm>
            <a:off x="2224088" y="685800"/>
            <a:ext cx="2409825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r>
              <a:t>Please export the PowerPoint document as a PDF (File – Save as – PDF) and upload the PDF into the system. Please use the font in the document or a similar one and do not use a font size smaller than 16.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/>
          </p:nvPr>
        </p:nvSpPr>
        <p:spPr>
          <a:xfrm>
            <a:off x="2224088" y="685800"/>
            <a:ext cx="2409825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r>
              <a:t>Please export the PowerPoint document as a PDF (File – Save as – PDF) and upload the PDF into the system. Please use the font in the document or a similar one and do not use a font size smaller than 16.</a:t>
            </a:r>
          </a:p>
        </p:txBody>
      </p:sp>
    </p:spTree>
    <p:extLst>
      <p:ext uri="{BB962C8B-B14F-4D97-AF65-F5344CB8AC3E}">
        <p14:creationId xmlns:p14="http://schemas.microsoft.com/office/powerpoint/2010/main" val="3251688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/>
          </p:nvPr>
        </p:nvSpPr>
        <p:spPr>
          <a:xfrm>
            <a:off x="2224088" y="685800"/>
            <a:ext cx="2409825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r>
              <a:t>Please export the PowerPoint document as a PDF (File – Save as – PDF) and upload the PDF into the system. Please use the font in the document or a similar one and do not use a font size smaller than 16.</a:t>
            </a:r>
          </a:p>
        </p:txBody>
      </p:sp>
    </p:spTree>
    <p:extLst>
      <p:ext uri="{BB962C8B-B14F-4D97-AF65-F5344CB8AC3E}">
        <p14:creationId xmlns:p14="http://schemas.microsoft.com/office/powerpoint/2010/main" val="3722460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028700" y="6059487"/>
            <a:ext cx="11658600" cy="418147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057400" y="11053763"/>
            <a:ext cx="9601200" cy="4984751"/>
          </a:xfrm>
          <a:prstGeom prst="rect">
            <a:avLst/>
          </a:prstGeom>
        </p:spPr>
        <p:txBody>
          <a:bodyPr/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9944100" y="781050"/>
            <a:ext cx="3086100" cy="166449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781050"/>
            <a:ext cx="9105900" cy="166449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1084262" y="12534900"/>
            <a:ext cx="11658601" cy="3875088"/>
          </a:xfrm>
          <a:prstGeom prst="rect">
            <a:avLst/>
          </a:prstGeom>
        </p:spPr>
        <p:txBody>
          <a:bodyPr/>
          <a:lstStyle>
            <a:lvl1pPr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084262" y="8267700"/>
            <a:ext cx="11658601" cy="4267200"/>
          </a:xfrm>
          <a:prstGeom prst="rect">
            <a:avLst/>
          </a:prstGeom>
        </p:spPr>
        <p:txBody>
          <a:bodyPr anchor="b"/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5800" y="4551362"/>
            <a:ext cx="6096000" cy="1287462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4367212"/>
            <a:ext cx="6061075" cy="1819276"/>
          </a:xfrm>
          <a:prstGeom prst="rect">
            <a:avLst/>
          </a:prstGeom>
        </p:spPr>
        <p:txBody>
          <a:bodyPr anchor="b"/>
          <a:lstStyle>
            <a:lvl1pPr marL="0" indent="0">
              <a:defRPr sz="2400" b="1"/>
            </a:lvl1pPr>
            <a:lvl2pPr marL="0" indent="457200">
              <a:defRPr sz="2400" b="1"/>
            </a:lvl2pPr>
            <a:lvl3pPr marL="0" indent="914400">
              <a:defRPr sz="2400" b="1"/>
            </a:lvl3pPr>
            <a:lvl4pPr marL="0" indent="1371600">
              <a:defRPr sz="2400" b="1"/>
            </a:lvl4pPr>
            <a:lvl5pPr marL="0" indent="1828800"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6967538" y="4367212"/>
            <a:ext cx="6062663" cy="1819276"/>
          </a:xfrm>
          <a:prstGeom prst="rect">
            <a:avLst/>
          </a:prstGeom>
        </p:spPr>
        <p:txBody>
          <a:bodyPr anchor="b"/>
          <a:lstStyle/>
          <a:p>
            <a:pPr marL="0" indent="0"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85800" y="776287"/>
            <a:ext cx="4513263" cy="3305176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5362575" y="776287"/>
            <a:ext cx="7667625" cy="1664970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platzhalter 3"/>
          <p:cNvSpPr>
            <a:spLocks noGrp="1"/>
          </p:cNvSpPr>
          <p:nvPr>
            <p:ph type="body" sz="half" idx="13"/>
          </p:nvPr>
        </p:nvSpPr>
        <p:spPr>
          <a:xfrm>
            <a:off x="685800" y="4081462"/>
            <a:ext cx="4513263" cy="13344526"/>
          </a:xfrm>
          <a:prstGeom prst="rect">
            <a:avLst/>
          </a:prstGeom>
        </p:spPr>
        <p:txBody>
          <a:bodyPr/>
          <a:lstStyle/>
          <a:p>
            <a:pPr marL="0" indent="0">
              <a:defRPr sz="14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2689225" y="13655675"/>
            <a:ext cx="8229600" cy="1611313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83" name="Bildplatzhalter 2"/>
          <p:cNvSpPr>
            <a:spLocks noGrp="1"/>
          </p:cNvSpPr>
          <p:nvPr>
            <p:ph type="pic" sz="half" idx="13"/>
          </p:nvPr>
        </p:nvSpPr>
        <p:spPr>
          <a:xfrm>
            <a:off x="2689225" y="1743075"/>
            <a:ext cx="8229600" cy="1170463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689225" y="15266987"/>
            <a:ext cx="8229600" cy="2289176"/>
          </a:xfrm>
          <a:prstGeom prst="rect">
            <a:avLst/>
          </a:prstGeom>
        </p:spPr>
        <p:txBody>
          <a:bodyPr/>
          <a:lstStyle>
            <a:lvl1pPr marL="0" indent="0">
              <a:defRPr sz="1400"/>
            </a:lvl1pPr>
            <a:lvl2pPr marL="0" indent="457200">
              <a:defRPr sz="1400"/>
            </a:lvl2pPr>
            <a:lvl3pPr marL="0" indent="914400">
              <a:defRPr sz="1400"/>
            </a:lvl3pPr>
            <a:lvl4pPr marL="0" indent="1371600">
              <a:defRPr sz="1400"/>
            </a:lvl4pPr>
            <a:lvl5pPr marL="0" indent="1828800"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85800" y="781050"/>
            <a:ext cx="12344400" cy="325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4551362"/>
            <a:ext cx="12344400" cy="128746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629400" y="17559583"/>
            <a:ext cx="3200400" cy="10414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1pPr>
      <a:lvl2pPr marL="342900" marR="0" indent="1143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2pPr>
      <a:lvl3pPr marL="342900" marR="0" indent="5715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3pPr>
      <a:lvl4pPr marL="342900" marR="0" indent="10287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4pPr>
      <a:lvl5pPr marL="342900" marR="0" indent="14859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5pPr>
      <a:lvl6pPr marL="342900" marR="0" indent="1143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6pPr>
      <a:lvl7pPr marL="342900" marR="0" indent="5715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7pPr>
      <a:lvl8pPr marL="342900" marR="0" indent="10287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8pPr>
      <a:lvl9pPr marL="342900" marR="0" indent="14859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2"/>
          <p:cNvSpPr txBox="1"/>
          <p:nvPr/>
        </p:nvSpPr>
        <p:spPr>
          <a:xfrm>
            <a:off x="814387" y="18748523"/>
            <a:ext cx="4145427" cy="221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lnSpc>
                <a:spcPct val="110000"/>
              </a:lnSpc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This could be a place for your sources.</a:t>
            </a:r>
          </a:p>
        </p:txBody>
      </p:sp>
      <p:sp>
        <p:nvSpPr>
          <p:cNvPr id="113" name="Rectangle 3"/>
          <p:cNvSpPr txBox="1"/>
          <p:nvPr/>
        </p:nvSpPr>
        <p:spPr>
          <a:xfrm>
            <a:off x="7061200" y="10799985"/>
            <a:ext cx="5842000" cy="3456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This could be a place for your table.</a:t>
            </a:r>
          </a:p>
        </p:txBody>
      </p:sp>
      <p:sp>
        <p:nvSpPr>
          <p:cNvPr id="114" name="Rectangle 4"/>
          <p:cNvSpPr txBox="1"/>
          <p:nvPr/>
        </p:nvSpPr>
        <p:spPr>
          <a:xfrm>
            <a:off x="5363302" y="18782469"/>
            <a:ext cx="7539898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Copyright © 2017 Author Names and Contact Details</a:t>
            </a:r>
          </a:p>
        </p:txBody>
      </p:sp>
      <p:sp>
        <p:nvSpPr>
          <p:cNvPr id="115" name="Rectangle 5"/>
          <p:cNvSpPr txBox="1"/>
          <p:nvPr/>
        </p:nvSpPr>
        <p:spPr>
          <a:xfrm>
            <a:off x="814387" y="1535335"/>
            <a:ext cx="12090401" cy="3456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This could be your sub-line – Authors, Co-Authors, Institution, etc. </a:t>
            </a:r>
          </a:p>
        </p:txBody>
      </p:sp>
      <p:sp>
        <p:nvSpPr>
          <p:cNvPr id="116" name="Rectangle 6"/>
          <p:cNvSpPr txBox="1"/>
          <p:nvPr/>
        </p:nvSpPr>
        <p:spPr>
          <a:xfrm>
            <a:off x="812800" y="4783666"/>
            <a:ext cx="5842000" cy="91086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Lorem ipsum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. Integer </a:t>
            </a:r>
            <a:r>
              <a:rPr dirty="0" err="1"/>
              <a:t>mattis</a:t>
            </a:r>
            <a:r>
              <a:rPr dirty="0"/>
              <a:t> pulvinar convallis. </a:t>
            </a:r>
            <a:r>
              <a:rPr dirty="0" err="1"/>
              <a:t>Phasellus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 </a:t>
            </a:r>
            <a:r>
              <a:rPr dirty="0" err="1"/>
              <a:t>nisl</a:t>
            </a:r>
            <a:r>
              <a:rPr dirty="0"/>
              <a:t>, </a:t>
            </a:r>
            <a:r>
              <a:rPr dirty="0" err="1"/>
              <a:t>facilisis</a:t>
            </a:r>
            <a:r>
              <a:rPr dirty="0"/>
              <a:t> </a:t>
            </a:r>
            <a:r>
              <a:rPr dirty="0" err="1"/>
              <a:t>eget</a:t>
            </a:r>
            <a:r>
              <a:rPr dirty="0"/>
              <a:t> </a:t>
            </a:r>
            <a:r>
              <a:rPr dirty="0" err="1"/>
              <a:t>tristique</a:t>
            </a:r>
            <a:r>
              <a:rPr dirty="0"/>
              <a:t> id, </a:t>
            </a:r>
            <a:r>
              <a:rPr dirty="0" err="1"/>
              <a:t>accumsan</a:t>
            </a:r>
            <a:r>
              <a:rPr dirty="0"/>
              <a:t> ac </a:t>
            </a:r>
            <a:r>
              <a:rPr dirty="0" err="1"/>
              <a:t>urna</a:t>
            </a:r>
            <a:r>
              <a:rPr dirty="0"/>
              <a:t>. </a:t>
            </a:r>
            <a:r>
              <a:rPr dirty="0" err="1"/>
              <a:t>Fusce</a:t>
            </a:r>
            <a:r>
              <a:rPr dirty="0"/>
              <a:t> ac </a:t>
            </a:r>
            <a:r>
              <a:rPr dirty="0" err="1"/>
              <a:t>mauris</a:t>
            </a:r>
            <a:r>
              <a:rPr dirty="0"/>
              <a:t> lorem, </a:t>
            </a:r>
            <a:r>
              <a:rPr dirty="0" err="1"/>
              <a:t>eu</a:t>
            </a:r>
            <a:r>
              <a:rPr dirty="0"/>
              <a:t> </a:t>
            </a:r>
            <a:r>
              <a:rPr dirty="0" err="1"/>
              <a:t>feugiat</a:t>
            </a:r>
            <a:r>
              <a:rPr dirty="0"/>
              <a:t> </a:t>
            </a:r>
            <a:r>
              <a:rPr dirty="0" err="1"/>
              <a:t>tellus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facilisi</a:t>
            </a:r>
            <a:r>
              <a:rPr dirty="0"/>
              <a:t>. </a:t>
            </a:r>
            <a:r>
              <a:rPr dirty="0" err="1"/>
              <a:t>Mauris</a:t>
            </a:r>
            <a:r>
              <a:rPr dirty="0"/>
              <a:t> in </a:t>
            </a:r>
            <a:r>
              <a:rPr dirty="0" err="1"/>
              <a:t>velit</a:t>
            </a:r>
            <a:r>
              <a:rPr dirty="0"/>
              <a:t> </a:t>
            </a:r>
            <a:r>
              <a:rPr dirty="0" err="1"/>
              <a:t>dapibus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 semper </a:t>
            </a:r>
            <a:r>
              <a:rPr dirty="0" err="1"/>
              <a:t>ultricies</a:t>
            </a:r>
            <a:r>
              <a:rPr dirty="0"/>
              <a:t> vel </a:t>
            </a:r>
            <a:r>
              <a:rPr dirty="0" err="1"/>
              <a:t>eu</a:t>
            </a:r>
            <a:r>
              <a:rPr dirty="0"/>
              <a:t> diam. </a:t>
            </a:r>
            <a:r>
              <a:rPr dirty="0" err="1"/>
              <a:t>Vivamus</a:t>
            </a:r>
            <a:r>
              <a:rPr dirty="0"/>
              <a:t> ac </a:t>
            </a:r>
            <a:r>
              <a:rPr dirty="0" err="1"/>
              <a:t>est</a:t>
            </a:r>
            <a:r>
              <a:rPr dirty="0"/>
              <a:t> id </a:t>
            </a:r>
            <a:r>
              <a:rPr dirty="0" err="1"/>
              <a:t>metus</a:t>
            </a:r>
            <a:r>
              <a:rPr dirty="0"/>
              <a:t> </a:t>
            </a:r>
            <a:r>
              <a:rPr dirty="0" err="1"/>
              <a:t>mattis</a:t>
            </a:r>
            <a:r>
              <a:rPr dirty="0"/>
              <a:t> </a:t>
            </a:r>
            <a:r>
              <a:rPr dirty="0" err="1"/>
              <a:t>placerat</a:t>
            </a:r>
            <a:r>
              <a:rPr dirty="0"/>
              <a:t>. Maecenas </a:t>
            </a:r>
            <a:r>
              <a:rPr dirty="0" err="1"/>
              <a:t>feugiat</a:t>
            </a:r>
            <a:r>
              <a:rPr dirty="0"/>
              <a:t> </a:t>
            </a:r>
            <a:r>
              <a:rPr dirty="0" err="1"/>
              <a:t>tortor</a:t>
            </a:r>
            <a:r>
              <a:rPr dirty="0"/>
              <a:t> vitae </a:t>
            </a:r>
            <a:r>
              <a:rPr dirty="0" err="1"/>
              <a:t>lacus</a:t>
            </a:r>
            <a:r>
              <a:rPr dirty="0"/>
              <a:t> </a:t>
            </a:r>
            <a:r>
              <a:rPr dirty="0" err="1"/>
              <a:t>scelerisque</a:t>
            </a:r>
            <a:r>
              <a:rPr dirty="0"/>
              <a:t> </a:t>
            </a:r>
            <a:r>
              <a:rPr dirty="0" err="1"/>
              <a:t>fringilla</a:t>
            </a:r>
            <a:r>
              <a:rPr dirty="0"/>
              <a:t> </a:t>
            </a:r>
            <a:r>
              <a:rPr dirty="0" err="1"/>
              <a:t>aliquet</a:t>
            </a:r>
            <a:r>
              <a:rPr dirty="0"/>
              <a:t> </a:t>
            </a:r>
            <a:r>
              <a:rPr dirty="0" err="1"/>
              <a:t>lacus</a:t>
            </a:r>
            <a:r>
              <a:rPr dirty="0"/>
              <a:t> semper. Ut et </a:t>
            </a:r>
            <a:r>
              <a:rPr dirty="0" err="1"/>
              <a:t>orci</a:t>
            </a:r>
            <a:r>
              <a:rPr dirty="0"/>
              <a:t> id </a:t>
            </a:r>
            <a:r>
              <a:rPr dirty="0" err="1"/>
              <a:t>augue</a:t>
            </a:r>
            <a:r>
              <a:rPr dirty="0"/>
              <a:t> </a:t>
            </a:r>
            <a:r>
              <a:rPr dirty="0" err="1"/>
              <a:t>varius</a:t>
            </a:r>
            <a:r>
              <a:rPr dirty="0"/>
              <a:t> semper at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tortor</a:t>
            </a:r>
            <a:r>
              <a:rPr dirty="0"/>
              <a:t>. Duis in dui magna. Class </a:t>
            </a:r>
            <a:r>
              <a:rPr dirty="0" err="1"/>
              <a:t>aptent</a:t>
            </a:r>
            <a:r>
              <a:rPr dirty="0"/>
              <a:t> </a:t>
            </a:r>
            <a:r>
              <a:rPr dirty="0" err="1"/>
              <a:t>taciti</a:t>
            </a:r>
            <a:r>
              <a:rPr dirty="0"/>
              <a:t> </a:t>
            </a:r>
            <a:r>
              <a:rPr dirty="0" err="1"/>
              <a:t>sociosqu</a:t>
            </a:r>
            <a:r>
              <a:rPr dirty="0"/>
              <a:t> ad </a:t>
            </a:r>
            <a:r>
              <a:rPr dirty="0" err="1"/>
              <a:t>litora</a:t>
            </a:r>
            <a:r>
              <a:rPr dirty="0"/>
              <a:t> </a:t>
            </a:r>
            <a:r>
              <a:rPr dirty="0" err="1"/>
              <a:t>torquent</a:t>
            </a:r>
            <a:r>
              <a:rPr dirty="0"/>
              <a:t> per </a:t>
            </a:r>
            <a:r>
              <a:rPr dirty="0" err="1"/>
              <a:t>conubia</a:t>
            </a:r>
            <a:r>
              <a:rPr dirty="0"/>
              <a:t> nostra, per </a:t>
            </a:r>
            <a:r>
              <a:rPr dirty="0" err="1"/>
              <a:t>inceptos</a:t>
            </a:r>
            <a:r>
              <a:rPr dirty="0"/>
              <a:t> </a:t>
            </a:r>
            <a:r>
              <a:rPr dirty="0" err="1"/>
              <a:t>himenaeos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facilisi</a:t>
            </a:r>
            <a:r>
              <a:rPr dirty="0"/>
              <a:t>. Maecenas </a:t>
            </a:r>
            <a:r>
              <a:rPr dirty="0" err="1"/>
              <a:t>eleifend</a:t>
            </a:r>
            <a:r>
              <a:rPr dirty="0"/>
              <a:t> libero vel magna </a:t>
            </a:r>
            <a:r>
              <a:rPr dirty="0" err="1"/>
              <a:t>elementum</a:t>
            </a:r>
            <a:r>
              <a:rPr dirty="0"/>
              <a:t> sed </a:t>
            </a:r>
            <a:r>
              <a:rPr dirty="0" err="1"/>
              <a:t>pretium</a:t>
            </a:r>
            <a:r>
              <a:rPr dirty="0"/>
              <a:t> dui </a:t>
            </a:r>
            <a:r>
              <a:rPr dirty="0" err="1"/>
              <a:t>ultrices</a:t>
            </a:r>
            <a:r>
              <a:rPr dirty="0"/>
              <a:t>. Aenean ante magna, dictum </a:t>
            </a:r>
            <a:r>
              <a:rPr dirty="0" err="1"/>
              <a:t>ut</a:t>
            </a:r>
            <a:r>
              <a:rPr dirty="0"/>
              <a:t> vestibulum vitae, </a:t>
            </a:r>
            <a:r>
              <a:rPr dirty="0" err="1"/>
              <a:t>ultricies</a:t>
            </a:r>
            <a:r>
              <a:rPr dirty="0"/>
              <a:t> in </a:t>
            </a:r>
            <a:r>
              <a:rPr dirty="0" err="1"/>
              <a:t>risus</a:t>
            </a:r>
            <a:r>
              <a:rPr dirty="0"/>
              <a:t>. </a:t>
            </a:r>
            <a:r>
              <a:rPr dirty="0" err="1"/>
              <a:t>Aliquam</a:t>
            </a:r>
            <a:r>
              <a:rPr dirty="0"/>
              <a:t> </a:t>
            </a:r>
            <a:r>
              <a:rPr dirty="0" err="1"/>
              <a:t>enim</a:t>
            </a:r>
            <a:r>
              <a:rPr dirty="0"/>
              <a:t> ligula, </a:t>
            </a:r>
            <a:r>
              <a:rPr dirty="0" err="1"/>
              <a:t>commodo</a:t>
            </a:r>
            <a:r>
              <a:rPr dirty="0"/>
              <a:t> sed </a:t>
            </a:r>
            <a:r>
              <a:rPr dirty="0" err="1"/>
              <a:t>hendrerit</a:t>
            </a:r>
            <a:r>
              <a:rPr dirty="0"/>
              <a:t> in, </a:t>
            </a:r>
            <a:r>
              <a:rPr dirty="0" err="1"/>
              <a:t>sagittis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augue</a:t>
            </a:r>
            <a:r>
              <a:rPr dirty="0"/>
              <a:t>. In </a:t>
            </a:r>
            <a:r>
              <a:rPr dirty="0" err="1"/>
              <a:t>pellentesque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 at </a:t>
            </a:r>
            <a:r>
              <a:rPr dirty="0" err="1"/>
              <a:t>purus</a:t>
            </a:r>
            <a:r>
              <a:rPr dirty="0"/>
              <a:t> </a:t>
            </a:r>
            <a:r>
              <a:rPr dirty="0" err="1"/>
              <a:t>tincidunt</a:t>
            </a:r>
            <a:r>
              <a:rPr dirty="0"/>
              <a:t> gravida. Nunc </a:t>
            </a:r>
            <a:r>
              <a:rPr dirty="0" err="1"/>
              <a:t>consectetur</a:t>
            </a:r>
            <a:r>
              <a:rPr dirty="0"/>
              <a:t>, </a:t>
            </a:r>
            <a:r>
              <a:rPr dirty="0" err="1"/>
              <a:t>nunc</a:t>
            </a:r>
            <a:r>
              <a:rPr dirty="0"/>
              <a:t> ac </a:t>
            </a:r>
            <a:r>
              <a:rPr dirty="0" err="1"/>
              <a:t>elementum</a:t>
            </a:r>
            <a:r>
              <a:rPr dirty="0"/>
              <a:t> </a:t>
            </a:r>
            <a:r>
              <a:rPr dirty="0" err="1"/>
              <a:t>ullamcorper</a:t>
            </a:r>
            <a:r>
              <a:rPr dirty="0"/>
              <a:t>, eros </a:t>
            </a:r>
            <a:r>
              <a:rPr dirty="0" err="1"/>
              <a:t>tellus</a:t>
            </a:r>
            <a:r>
              <a:rPr dirty="0"/>
              <a:t> dictum </a:t>
            </a:r>
            <a:r>
              <a:rPr dirty="0" err="1"/>
              <a:t>leo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cursus diam </a:t>
            </a:r>
            <a:r>
              <a:rPr dirty="0" err="1"/>
              <a:t>arcu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quam</a:t>
            </a:r>
            <a:r>
              <a:rPr dirty="0"/>
              <a:t>. Aenean </a:t>
            </a:r>
            <a:r>
              <a:rPr dirty="0" err="1"/>
              <a:t>pretium</a:t>
            </a:r>
            <a:r>
              <a:rPr dirty="0"/>
              <a:t> </a:t>
            </a:r>
            <a:r>
              <a:rPr dirty="0" err="1"/>
              <a:t>tortor</a:t>
            </a:r>
            <a:r>
              <a:rPr dirty="0"/>
              <a:t> vel </a:t>
            </a:r>
            <a:r>
              <a:rPr dirty="0" err="1"/>
              <a:t>turpis</a:t>
            </a:r>
            <a:r>
              <a:rPr dirty="0"/>
              <a:t> </a:t>
            </a:r>
            <a:r>
              <a:rPr dirty="0" err="1"/>
              <a:t>rhoncus</a:t>
            </a:r>
            <a:r>
              <a:rPr dirty="0"/>
              <a:t> in </a:t>
            </a:r>
            <a:r>
              <a:rPr dirty="0" err="1"/>
              <a:t>pretium</a:t>
            </a:r>
            <a:r>
              <a:rPr dirty="0"/>
              <a:t> eros </a:t>
            </a:r>
            <a:r>
              <a:rPr dirty="0" err="1"/>
              <a:t>varius</a:t>
            </a:r>
            <a:r>
              <a:rPr dirty="0"/>
              <a:t>. </a:t>
            </a:r>
            <a:r>
              <a:rPr dirty="0" err="1"/>
              <a:t>Aliquam</a:t>
            </a:r>
            <a:r>
              <a:rPr dirty="0"/>
              <a:t> </a:t>
            </a:r>
            <a:r>
              <a:rPr dirty="0" err="1"/>
              <a:t>erat</a:t>
            </a:r>
            <a:r>
              <a:rPr dirty="0"/>
              <a:t> </a:t>
            </a:r>
            <a:r>
              <a:rPr dirty="0" err="1"/>
              <a:t>volutpat</a:t>
            </a:r>
            <a:r>
              <a:rPr dirty="0"/>
              <a:t>. Integer lacinia, </a:t>
            </a:r>
            <a:r>
              <a:rPr dirty="0" err="1"/>
              <a:t>turpis</a:t>
            </a:r>
            <a:r>
              <a:rPr dirty="0"/>
              <a:t> sed </a:t>
            </a:r>
            <a:r>
              <a:rPr dirty="0" err="1"/>
              <a:t>feugiat</a:t>
            </a:r>
            <a:r>
              <a:rPr dirty="0"/>
              <a:t> </a:t>
            </a:r>
            <a:r>
              <a:rPr dirty="0" err="1"/>
              <a:t>sagittis</a:t>
            </a:r>
            <a:r>
              <a:rPr dirty="0"/>
              <a:t>, </a:t>
            </a:r>
            <a:r>
              <a:rPr dirty="0" err="1"/>
              <a:t>tortor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 </a:t>
            </a:r>
            <a:r>
              <a:rPr dirty="0" err="1"/>
              <a:t>feugiat</a:t>
            </a:r>
            <a:r>
              <a:rPr dirty="0"/>
              <a:t> </a:t>
            </a:r>
            <a:r>
              <a:rPr dirty="0" err="1"/>
              <a:t>justo</a:t>
            </a:r>
            <a:r>
              <a:rPr dirty="0"/>
              <a:t>, id porta </a:t>
            </a:r>
            <a:r>
              <a:rPr dirty="0" err="1"/>
              <a:t>arcu</a:t>
            </a:r>
            <a:r>
              <a:rPr dirty="0"/>
              <a:t> mi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risus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rutrum</a:t>
            </a:r>
            <a:r>
              <a:rPr dirty="0"/>
              <a:t> </a:t>
            </a:r>
            <a:r>
              <a:rPr dirty="0" err="1"/>
              <a:t>lectus</a:t>
            </a:r>
            <a:r>
              <a:rPr dirty="0"/>
              <a:t>. Cras </a:t>
            </a:r>
            <a:r>
              <a:rPr dirty="0" err="1"/>
              <a:t>facilisis</a:t>
            </a:r>
            <a:r>
              <a:rPr dirty="0"/>
              <a:t> porta </a:t>
            </a:r>
            <a:r>
              <a:rPr dirty="0" err="1"/>
              <a:t>urna</a:t>
            </a:r>
            <a:r>
              <a:rPr dirty="0"/>
              <a:t> id </a:t>
            </a:r>
            <a:r>
              <a:rPr dirty="0" err="1"/>
              <a:t>rutrum.Nunc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sagittis</a:t>
            </a:r>
            <a:r>
              <a:rPr dirty="0"/>
              <a:t> </a:t>
            </a:r>
            <a:r>
              <a:rPr dirty="0" err="1"/>
              <a:t>felis</a:t>
            </a:r>
            <a:r>
              <a:rPr dirty="0"/>
              <a:t>. Sed </a:t>
            </a:r>
            <a:r>
              <a:rPr dirty="0" err="1"/>
              <a:t>mattis</a:t>
            </a:r>
            <a:r>
              <a:rPr dirty="0"/>
              <a:t> </a:t>
            </a:r>
            <a:r>
              <a:rPr dirty="0" err="1"/>
              <a:t>dignissim</a:t>
            </a:r>
            <a:r>
              <a:rPr dirty="0"/>
              <a:t> </a:t>
            </a:r>
            <a:r>
              <a:rPr dirty="0" err="1"/>
              <a:t>nibh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sollicitudin</a:t>
            </a:r>
            <a:r>
              <a:rPr dirty="0"/>
              <a:t>. Cras ac </a:t>
            </a:r>
            <a:r>
              <a:rPr dirty="0" err="1"/>
              <a:t>massa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. </a:t>
            </a:r>
            <a:r>
              <a:rPr dirty="0" err="1"/>
              <a:t>Quisque</a:t>
            </a:r>
            <a:r>
              <a:rPr dirty="0"/>
              <a:t> vitae </a:t>
            </a:r>
            <a:r>
              <a:rPr dirty="0" err="1"/>
              <a:t>mollis</a:t>
            </a:r>
            <a:r>
              <a:rPr dirty="0"/>
              <a:t> diam. </a:t>
            </a:r>
            <a:r>
              <a:rPr dirty="0" err="1"/>
              <a:t>Etiam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</a:t>
            </a:r>
            <a:r>
              <a:rPr dirty="0" err="1"/>
              <a:t>imperdiet</a:t>
            </a:r>
            <a:r>
              <a:rPr dirty="0"/>
              <a:t> dui, a </a:t>
            </a:r>
            <a:r>
              <a:rPr dirty="0" err="1"/>
              <a:t>mollis</a:t>
            </a:r>
            <a:r>
              <a:rPr dirty="0"/>
              <a:t> </a:t>
            </a:r>
            <a:r>
              <a:rPr dirty="0" err="1"/>
              <a:t>enim</a:t>
            </a:r>
            <a:r>
              <a:rPr dirty="0"/>
              <a:t> </a:t>
            </a:r>
            <a:r>
              <a:rPr dirty="0" err="1"/>
              <a:t>pretium</a:t>
            </a:r>
            <a:r>
              <a:rPr dirty="0"/>
              <a:t> </a:t>
            </a:r>
            <a:r>
              <a:rPr dirty="0" err="1"/>
              <a:t>eget</a:t>
            </a:r>
            <a:r>
              <a:rPr dirty="0"/>
              <a:t>. In </a:t>
            </a:r>
            <a:r>
              <a:rPr dirty="0" err="1"/>
              <a:t>viverra</a:t>
            </a:r>
            <a:r>
              <a:rPr dirty="0"/>
              <a:t> </a:t>
            </a:r>
            <a:r>
              <a:rPr dirty="0" err="1"/>
              <a:t>fringilla</a:t>
            </a:r>
            <a:r>
              <a:rPr dirty="0"/>
              <a:t> </a:t>
            </a:r>
            <a:r>
              <a:rPr dirty="0" err="1"/>
              <a:t>orci</a:t>
            </a:r>
            <a:r>
              <a:rPr dirty="0"/>
              <a:t> non pulvinar. Nam </a:t>
            </a:r>
            <a:r>
              <a:rPr dirty="0" err="1"/>
              <a:t>facilisis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risus</a:t>
            </a:r>
            <a:r>
              <a:rPr dirty="0"/>
              <a:t> convallis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iaculis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 porta. </a:t>
            </a:r>
            <a:r>
              <a:rPr dirty="0" err="1"/>
              <a:t>Quisque</a:t>
            </a:r>
            <a:r>
              <a:rPr dirty="0"/>
              <a:t> </a:t>
            </a:r>
            <a:r>
              <a:rPr dirty="0" err="1"/>
              <a:t>tincidunt</a:t>
            </a:r>
            <a:r>
              <a:rPr dirty="0"/>
              <a:t> </a:t>
            </a:r>
            <a:r>
              <a:rPr dirty="0" err="1"/>
              <a:t>quam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neque</a:t>
            </a:r>
            <a:r>
              <a:rPr dirty="0"/>
              <a:t> </a:t>
            </a:r>
            <a:r>
              <a:rPr dirty="0" err="1"/>
              <a:t>iaculis</a:t>
            </a:r>
            <a:r>
              <a:rPr dirty="0"/>
              <a:t> tempus. In hac </a:t>
            </a:r>
            <a:r>
              <a:rPr dirty="0" err="1"/>
              <a:t>habitasse</a:t>
            </a:r>
            <a:r>
              <a:rPr dirty="0"/>
              <a:t> </a:t>
            </a:r>
            <a:r>
              <a:rPr dirty="0" err="1"/>
              <a:t>platea</a:t>
            </a:r>
            <a:r>
              <a:rPr dirty="0"/>
              <a:t> </a:t>
            </a:r>
            <a:r>
              <a:rPr dirty="0" err="1"/>
              <a:t>dictumst</a:t>
            </a:r>
            <a:r>
              <a:rPr dirty="0"/>
              <a:t>. </a:t>
            </a:r>
            <a:r>
              <a:rPr dirty="0" err="1"/>
              <a:t>Phasellus</a:t>
            </a:r>
            <a:r>
              <a:rPr dirty="0"/>
              <a:t> sed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quam</a:t>
            </a:r>
            <a:r>
              <a:rPr dirty="0"/>
              <a:t>, in </a:t>
            </a:r>
            <a:r>
              <a:rPr dirty="0" err="1"/>
              <a:t>pellentesque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mauris</a:t>
            </a:r>
            <a:r>
              <a:rPr dirty="0"/>
              <a:t> </a:t>
            </a:r>
            <a:r>
              <a:rPr dirty="0" err="1"/>
              <a:t>purus</a:t>
            </a:r>
            <a:r>
              <a:rPr dirty="0"/>
              <a:t>, </a:t>
            </a:r>
            <a:r>
              <a:rPr dirty="0" err="1"/>
              <a:t>ornare</a:t>
            </a:r>
            <a:r>
              <a:rPr dirty="0"/>
              <a:t> </a:t>
            </a:r>
            <a:r>
              <a:rPr dirty="0" err="1"/>
              <a:t>eget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rhoncus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. </a:t>
            </a:r>
            <a:r>
              <a:rPr dirty="0" err="1"/>
              <a:t>Etiam</a:t>
            </a:r>
            <a:r>
              <a:rPr dirty="0"/>
              <a:t> in </a:t>
            </a:r>
            <a:r>
              <a:rPr dirty="0" err="1"/>
              <a:t>massa</a:t>
            </a:r>
            <a:r>
              <a:rPr dirty="0"/>
              <a:t> non </a:t>
            </a:r>
            <a:r>
              <a:rPr dirty="0" err="1"/>
              <a:t>augue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dignissim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facilisi</a:t>
            </a:r>
            <a:r>
              <a:rPr dirty="0"/>
              <a:t>. Morbi sed </a:t>
            </a:r>
            <a:r>
              <a:rPr dirty="0" err="1"/>
              <a:t>placerat</a:t>
            </a:r>
            <a:r>
              <a:rPr dirty="0"/>
              <a:t> </a:t>
            </a:r>
            <a:r>
              <a:rPr dirty="0" err="1"/>
              <a:t>neque</a:t>
            </a:r>
            <a:r>
              <a:rPr dirty="0"/>
              <a:t>. Maecenas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lectus</a:t>
            </a:r>
            <a:r>
              <a:rPr dirty="0"/>
              <a:t>, </a:t>
            </a:r>
            <a:r>
              <a:rPr dirty="0" err="1"/>
              <a:t>congue</a:t>
            </a:r>
            <a:r>
              <a:rPr dirty="0"/>
              <a:t> at vestibulum </a:t>
            </a:r>
            <a:r>
              <a:rPr dirty="0" err="1"/>
              <a:t>quis</a:t>
            </a:r>
            <a:r>
              <a:rPr dirty="0"/>
              <a:t>, </a:t>
            </a:r>
            <a:r>
              <a:rPr dirty="0" err="1"/>
              <a:t>faucibus</a:t>
            </a:r>
            <a:r>
              <a:rPr dirty="0"/>
              <a:t> id </a:t>
            </a:r>
            <a:r>
              <a:rPr dirty="0" err="1"/>
              <a:t>tortor</a:t>
            </a:r>
            <a:r>
              <a:rPr dirty="0"/>
              <a:t>.</a:t>
            </a:r>
          </a:p>
        </p:txBody>
      </p:sp>
      <p:sp>
        <p:nvSpPr>
          <p:cNvPr id="117" name="Rectangle 7"/>
          <p:cNvSpPr txBox="1"/>
          <p:nvPr/>
        </p:nvSpPr>
        <p:spPr>
          <a:xfrm>
            <a:off x="814387" y="927397"/>
            <a:ext cx="12090401" cy="456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defRPr sz="3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This could be the poster title</a:t>
            </a:r>
          </a:p>
        </p:txBody>
      </p:sp>
      <p:sp>
        <p:nvSpPr>
          <p:cNvPr id="118" name="Rectangle 8"/>
          <p:cNvSpPr txBox="1"/>
          <p:nvPr/>
        </p:nvSpPr>
        <p:spPr>
          <a:xfrm>
            <a:off x="7061200" y="4859866"/>
            <a:ext cx="5842000" cy="3395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Aliquam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</a:t>
            </a:r>
            <a:r>
              <a:rPr dirty="0" err="1"/>
              <a:t>est</a:t>
            </a:r>
            <a:r>
              <a:rPr dirty="0"/>
              <a:t> in </a:t>
            </a:r>
            <a:r>
              <a:rPr dirty="0" err="1"/>
              <a:t>urna</a:t>
            </a:r>
            <a:r>
              <a:rPr dirty="0"/>
              <a:t> cursus </a:t>
            </a:r>
            <a:r>
              <a:rPr dirty="0" err="1"/>
              <a:t>varius</a:t>
            </a:r>
            <a:r>
              <a:rPr dirty="0"/>
              <a:t>. </a:t>
            </a:r>
            <a:r>
              <a:rPr dirty="0" err="1"/>
              <a:t>Vivamus</a:t>
            </a:r>
            <a:r>
              <a:rPr dirty="0"/>
              <a:t> in </a:t>
            </a:r>
            <a:r>
              <a:rPr dirty="0" err="1"/>
              <a:t>urna</a:t>
            </a:r>
            <a:r>
              <a:rPr dirty="0"/>
              <a:t> ligula.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tincidunt</a:t>
            </a:r>
            <a:r>
              <a:rPr dirty="0"/>
              <a:t> </a:t>
            </a:r>
            <a:r>
              <a:rPr dirty="0" err="1"/>
              <a:t>pellentesque</a:t>
            </a:r>
            <a:r>
              <a:rPr dirty="0"/>
              <a:t> </a:t>
            </a:r>
            <a:r>
              <a:rPr dirty="0" err="1"/>
              <a:t>bibendum</a:t>
            </a:r>
            <a:r>
              <a:rPr dirty="0"/>
              <a:t>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lobortis</a:t>
            </a:r>
            <a:r>
              <a:rPr dirty="0"/>
              <a:t> </a:t>
            </a:r>
            <a:r>
              <a:rPr dirty="0" err="1"/>
              <a:t>ornare</a:t>
            </a:r>
            <a:r>
              <a:rPr dirty="0"/>
              <a:t> </a:t>
            </a:r>
            <a:r>
              <a:rPr dirty="0" err="1"/>
              <a:t>velit</a:t>
            </a:r>
            <a:r>
              <a:rPr dirty="0"/>
              <a:t>, sed </a:t>
            </a:r>
            <a:r>
              <a:rPr dirty="0" err="1"/>
              <a:t>lobortis</a:t>
            </a:r>
            <a:r>
              <a:rPr dirty="0"/>
              <a:t>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</a:t>
            </a:r>
            <a:r>
              <a:rPr dirty="0" err="1"/>
              <a:t>quis</a:t>
            </a:r>
            <a:r>
              <a:rPr dirty="0"/>
              <a:t>. Integer </a:t>
            </a:r>
            <a:r>
              <a:rPr dirty="0" err="1"/>
              <a:t>porttitor</a:t>
            </a:r>
            <a:r>
              <a:rPr dirty="0"/>
              <a:t> ipsum vitae nisi auctor </a:t>
            </a:r>
            <a:r>
              <a:rPr dirty="0" err="1"/>
              <a:t>blandit</a:t>
            </a:r>
            <a:r>
              <a:rPr dirty="0"/>
              <a:t>. Cras in </a:t>
            </a:r>
            <a:r>
              <a:rPr dirty="0" err="1"/>
              <a:t>nisl</a:t>
            </a:r>
            <a:r>
              <a:rPr dirty="0"/>
              <a:t> sed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laoreet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vel at ligula. </a:t>
            </a:r>
            <a:r>
              <a:rPr dirty="0" err="1"/>
              <a:t>Nulla</a:t>
            </a:r>
            <a:r>
              <a:rPr dirty="0"/>
              <a:t> in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,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placerat</a:t>
            </a:r>
            <a:r>
              <a:rPr dirty="0"/>
              <a:t> </a:t>
            </a:r>
            <a:r>
              <a:rPr dirty="0" err="1"/>
              <a:t>metus</a:t>
            </a:r>
            <a:r>
              <a:rPr dirty="0"/>
              <a:t>. Ut non ligula </a:t>
            </a:r>
            <a:r>
              <a:rPr dirty="0" err="1"/>
              <a:t>sem</a:t>
            </a:r>
            <a:r>
              <a:rPr dirty="0"/>
              <a:t>,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aliquet</a:t>
            </a:r>
            <a:r>
              <a:rPr dirty="0"/>
              <a:t> </a:t>
            </a:r>
            <a:r>
              <a:rPr dirty="0" err="1"/>
              <a:t>lectus</a:t>
            </a:r>
            <a:r>
              <a:rPr dirty="0"/>
              <a:t>. Nunc at </a:t>
            </a:r>
            <a:r>
              <a:rPr dirty="0" err="1"/>
              <a:t>elit</a:t>
            </a:r>
            <a:r>
              <a:rPr dirty="0"/>
              <a:t> </a:t>
            </a:r>
            <a:r>
              <a:rPr dirty="0" err="1"/>
              <a:t>sem</a:t>
            </a:r>
            <a:r>
              <a:rPr dirty="0"/>
              <a:t>,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diam. Nam et </a:t>
            </a:r>
            <a:r>
              <a:rPr dirty="0" err="1"/>
              <a:t>arcu</a:t>
            </a:r>
            <a:r>
              <a:rPr dirty="0"/>
              <a:t> </a:t>
            </a:r>
            <a:r>
              <a:rPr dirty="0" err="1"/>
              <a:t>erat</a:t>
            </a:r>
            <a:r>
              <a:rPr dirty="0"/>
              <a:t>. Vestibulum id </a:t>
            </a:r>
            <a:r>
              <a:rPr dirty="0" err="1"/>
              <a:t>lacus</a:t>
            </a:r>
            <a:r>
              <a:rPr dirty="0"/>
              <a:t> vel </a:t>
            </a:r>
            <a:r>
              <a:rPr dirty="0" err="1"/>
              <a:t>elit</a:t>
            </a:r>
            <a:r>
              <a:rPr dirty="0"/>
              <a:t> tempus </a:t>
            </a:r>
            <a:r>
              <a:rPr dirty="0" err="1"/>
              <a:t>sagittis</a:t>
            </a:r>
            <a:r>
              <a:rPr dirty="0"/>
              <a:t>. </a:t>
            </a:r>
            <a:r>
              <a:rPr dirty="0" err="1"/>
              <a:t>Aliquam</a:t>
            </a:r>
            <a:r>
              <a:rPr dirty="0"/>
              <a:t> non magna ligula, </a:t>
            </a:r>
            <a:r>
              <a:rPr dirty="0" err="1"/>
              <a:t>ut</a:t>
            </a:r>
            <a:r>
              <a:rPr dirty="0"/>
              <a:t> vestibulum </a:t>
            </a:r>
            <a:r>
              <a:rPr dirty="0" err="1"/>
              <a:t>erat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leo</a:t>
            </a:r>
            <a:r>
              <a:rPr dirty="0"/>
              <a:t> </a:t>
            </a:r>
            <a:r>
              <a:rPr dirty="0" err="1"/>
              <a:t>risus</a:t>
            </a:r>
            <a:r>
              <a:rPr dirty="0"/>
              <a:t>, </a:t>
            </a:r>
            <a:r>
              <a:rPr dirty="0" err="1"/>
              <a:t>interdum</a:t>
            </a:r>
            <a:r>
              <a:rPr dirty="0"/>
              <a:t> in </a:t>
            </a:r>
            <a:r>
              <a:rPr dirty="0" err="1"/>
              <a:t>iaculis</a:t>
            </a:r>
            <a:r>
              <a:rPr dirty="0"/>
              <a:t> </a:t>
            </a:r>
            <a:r>
              <a:rPr dirty="0" err="1"/>
              <a:t>quis</a:t>
            </a:r>
            <a:r>
              <a:rPr dirty="0"/>
              <a:t>, </a:t>
            </a:r>
            <a:r>
              <a:rPr dirty="0" err="1"/>
              <a:t>mattis</a:t>
            </a:r>
            <a:r>
              <a:rPr dirty="0"/>
              <a:t> sit </a:t>
            </a:r>
            <a:r>
              <a:rPr dirty="0" err="1"/>
              <a:t>amet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. Integer </a:t>
            </a:r>
            <a:r>
              <a:rPr dirty="0" err="1"/>
              <a:t>ultricies</a:t>
            </a:r>
            <a:r>
              <a:rPr dirty="0"/>
              <a:t>, </a:t>
            </a:r>
            <a:r>
              <a:rPr dirty="0" err="1"/>
              <a:t>sapien</a:t>
            </a:r>
            <a:r>
              <a:rPr dirty="0"/>
              <a:t> vitae </a:t>
            </a:r>
            <a:r>
              <a:rPr dirty="0" err="1"/>
              <a:t>mattis</a:t>
            </a:r>
            <a:r>
              <a:rPr dirty="0"/>
              <a:t> </a:t>
            </a:r>
            <a:r>
              <a:rPr dirty="0" err="1"/>
              <a:t>aliquam</a:t>
            </a:r>
            <a:r>
              <a:rPr dirty="0"/>
              <a:t>, </a:t>
            </a:r>
            <a:r>
              <a:rPr dirty="0" err="1"/>
              <a:t>risus</a:t>
            </a:r>
            <a:r>
              <a:rPr dirty="0"/>
              <a:t> </a:t>
            </a:r>
            <a:r>
              <a:rPr dirty="0" err="1"/>
              <a:t>leo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</a:t>
            </a:r>
            <a:r>
              <a:rPr dirty="0" err="1"/>
              <a:t>augue</a:t>
            </a:r>
            <a:r>
              <a:rPr dirty="0"/>
              <a:t>, non </a:t>
            </a:r>
            <a:r>
              <a:rPr dirty="0" err="1"/>
              <a:t>rutrum</a:t>
            </a:r>
            <a:r>
              <a:rPr dirty="0"/>
              <a:t> </a:t>
            </a:r>
            <a:r>
              <a:rPr dirty="0" err="1"/>
              <a:t>felis</a:t>
            </a:r>
            <a:r>
              <a:rPr dirty="0"/>
              <a:t> </a:t>
            </a:r>
            <a:r>
              <a:rPr dirty="0" err="1"/>
              <a:t>erat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.</a:t>
            </a:r>
          </a:p>
        </p:txBody>
      </p:sp>
      <p:sp>
        <p:nvSpPr>
          <p:cNvPr id="119" name="Rectangle"/>
          <p:cNvSpPr/>
          <p:nvPr/>
        </p:nvSpPr>
        <p:spPr>
          <a:xfrm>
            <a:off x="812800" y="14833600"/>
            <a:ext cx="12076113" cy="3625542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0" name="Rectangle 3"/>
          <p:cNvSpPr txBox="1"/>
          <p:nvPr/>
        </p:nvSpPr>
        <p:spPr>
          <a:xfrm>
            <a:off x="3937000" y="16185689"/>
            <a:ext cx="5842000" cy="3456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This could be a place for your charts</a:t>
            </a: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EE44E0BA-06AC-F947-94CE-014942B15440}"/>
              </a:ext>
            </a:extLst>
          </p:cNvPr>
          <p:cNvSpPr txBox="1"/>
          <p:nvPr/>
        </p:nvSpPr>
        <p:spPr>
          <a:xfrm>
            <a:off x="812800" y="2141834"/>
            <a:ext cx="5842000" cy="23734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Aliquam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</a:t>
            </a:r>
            <a:r>
              <a:rPr dirty="0" err="1"/>
              <a:t>est</a:t>
            </a:r>
            <a:r>
              <a:rPr dirty="0"/>
              <a:t> in </a:t>
            </a:r>
            <a:r>
              <a:rPr dirty="0" err="1"/>
              <a:t>urna</a:t>
            </a:r>
            <a:r>
              <a:rPr dirty="0"/>
              <a:t> cursus </a:t>
            </a:r>
            <a:r>
              <a:rPr dirty="0" err="1"/>
              <a:t>varius</a:t>
            </a:r>
            <a:r>
              <a:rPr dirty="0"/>
              <a:t>. </a:t>
            </a:r>
            <a:r>
              <a:rPr dirty="0" err="1"/>
              <a:t>Vivamus</a:t>
            </a:r>
            <a:r>
              <a:rPr dirty="0"/>
              <a:t> in </a:t>
            </a:r>
            <a:r>
              <a:rPr dirty="0" err="1"/>
              <a:t>urna</a:t>
            </a:r>
            <a:r>
              <a:rPr dirty="0"/>
              <a:t> ligula.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tincidunt</a:t>
            </a:r>
            <a:r>
              <a:rPr dirty="0"/>
              <a:t> </a:t>
            </a:r>
            <a:r>
              <a:rPr dirty="0" err="1"/>
              <a:t>pellentesque</a:t>
            </a:r>
            <a:r>
              <a:rPr dirty="0"/>
              <a:t> </a:t>
            </a:r>
            <a:r>
              <a:rPr dirty="0" err="1"/>
              <a:t>bibendum</a:t>
            </a:r>
            <a:r>
              <a:rPr dirty="0"/>
              <a:t>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lobortis</a:t>
            </a:r>
            <a:r>
              <a:rPr dirty="0"/>
              <a:t> </a:t>
            </a:r>
            <a:r>
              <a:rPr dirty="0" err="1"/>
              <a:t>ornare</a:t>
            </a:r>
            <a:r>
              <a:rPr dirty="0"/>
              <a:t> </a:t>
            </a:r>
            <a:r>
              <a:rPr dirty="0" err="1"/>
              <a:t>velit</a:t>
            </a:r>
            <a:r>
              <a:rPr dirty="0"/>
              <a:t>, sed </a:t>
            </a:r>
            <a:r>
              <a:rPr dirty="0" err="1"/>
              <a:t>lobortis</a:t>
            </a:r>
            <a:r>
              <a:rPr dirty="0"/>
              <a:t>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</a:t>
            </a:r>
            <a:r>
              <a:rPr dirty="0" err="1"/>
              <a:t>quis</a:t>
            </a:r>
            <a:r>
              <a:rPr dirty="0"/>
              <a:t>. Integer </a:t>
            </a:r>
            <a:r>
              <a:rPr dirty="0" err="1"/>
              <a:t>porttitor</a:t>
            </a:r>
            <a:r>
              <a:rPr dirty="0"/>
              <a:t> ipsum vitae nisi auctor </a:t>
            </a:r>
            <a:r>
              <a:rPr dirty="0" err="1"/>
              <a:t>blandit</a:t>
            </a:r>
            <a:r>
              <a:rPr dirty="0"/>
              <a:t>. Cras in </a:t>
            </a:r>
            <a:r>
              <a:rPr dirty="0" err="1"/>
              <a:t>nisl</a:t>
            </a:r>
            <a:r>
              <a:rPr dirty="0"/>
              <a:t> sed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laoreet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vel at ligula. </a:t>
            </a:r>
            <a:r>
              <a:rPr dirty="0" err="1"/>
              <a:t>Nulla</a:t>
            </a:r>
            <a:r>
              <a:rPr dirty="0"/>
              <a:t> in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,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placerat</a:t>
            </a:r>
            <a:r>
              <a:rPr dirty="0"/>
              <a:t> </a:t>
            </a:r>
            <a:r>
              <a:rPr dirty="0" err="1"/>
              <a:t>metus</a:t>
            </a:r>
            <a:r>
              <a:rPr dirty="0"/>
              <a:t>. Ut non ligula </a:t>
            </a:r>
            <a:r>
              <a:rPr dirty="0" err="1"/>
              <a:t>sem</a:t>
            </a:r>
            <a:r>
              <a:rPr dirty="0"/>
              <a:t>,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aliquet</a:t>
            </a:r>
            <a:r>
              <a:rPr dirty="0"/>
              <a:t> </a:t>
            </a:r>
            <a:r>
              <a:rPr dirty="0" err="1"/>
              <a:t>lectus</a:t>
            </a:r>
            <a:r>
              <a:rPr dirty="0"/>
              <a:t>. Nunc at </a:t>
            </a:r>
            <a:r>
              <a:rPr dirty="0" err="1"/>
              <a:t>elit</a:t>
            </a:r>
            <a:r>
              <a:rPr dirty="0"/>
              <a:t> </a:t>
            </a:r>
            <a:r>
              <a:rPr dirty="0" err="1"/>
              <a:t>sem</a:t>
            </a:r>
            <a:r>
              <a:rPr dirty="0"/>
              <a:t>,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diam. Nam et </a:t>
            </a:r>
            <a:r>
              <a:rPr dirty="0" err="1"/>
              <a:t>arcu</a:t>
            </a:r>
            <a:r>
              <a:rPr dirty="0"/>
              <a:t> </a:t>
            </a:r>
            <a:r>
              <a:rPr dirty="0" err="1"/>
              <a:t>erat</a:t>
            </a:r>
            <a:r>
              <a:rPr dirty="0"/>
              <a:t>. Vestibulum id </a:t>
            </a:r>
            <a:r>
              <a:rPr dirty="0" err="1"/>
              <a:t>lacus</a:t>
            </a:r>
            <a:endParaRPr dirty="0"/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4E534C85-CBA8-67CE-BAEB-82E8C783E082}"/>
              </a:ext>
            </a:extLst>
          </p:cNvPr>
          <p:cNvSpPr txBox="1"/>
          <p:nvPr/>
        </p:nvSpPr>
        <p:spPr>
          <a:xfrm>
            <a:off x="7061200" y="2167410"/>
            <a:ext cx="5842000" cy="23734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Aliquam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</a:t>
            </a:r>
            <a:r>
              <a:rPr dirty="0" err="1"/>
              <a:t>est</a:t>
            </a:r>
            <a:r>
              <a:rPr dirty="0"/>
              <a:t> in </a:t>
            </a:r>
            <a:r>
              <a:rPr dirty="0" err="1"/>
              <a:t>urna</a:t>
            </a:r>
            <a:r>
              <a:rPr dirty="0"/>
              <a:t> cursus </a:t>
            </a:r>
            <a:r>
              <a:rPr dirty="0" err="1"/>
              <a:t>varius</a:t>
            </a:r>
            <a:r>
              <a:rPr dirty="0"/>
              <a:t>. </a:t>
            </a:r>
            <a:r>
              <a:rPr dirty="0" err="1"/>
              <a:t>Vivamus</a:t>
            </a:r>
            <a:r>
              <a:rPr dirty="0"/>
              <a:t> in </a:t>
            </a:r>
            <a:r>
              <a:rPr dirty="0" err="1"/>
              <a:t>urna</a:t>
            </a:r>
            <a:r>
              <a:rPr dirty="0"/>
              <a:t> ligula.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tincidunt</a:t>
            </a:r>
            <a:r>
              <a:rPr dirty="0"/>
              <a:t> </a:t>
            </a:r>
            <a:r>
              <a:rPr dirty="0" err="1"/>
              <a:t>pellentesque</a:t>
            </a:r>
            <a:r>
              <a:rPr dirty="0"/>
              <a:t> </a:t>
            </a:r>
            <a:r>
              <a:rPr dirty="0" err="1"/>
              <a:t>bibendum</a:t>
            </a:r>
            <a:r>
              <a:rPr dirty="0"/>
              <a:t>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lobortis</a:t>
            </a:r>
            <a:r>
              <a:rPr dirty="0"/>
              <a:t> </a:t>
            </a:r>
            <a:r>
              <a:rPr dirty="0" err="1"/>
              <a:t>ornare</a:t>
            </a:r>
            <a:r>
              <a:rPr dirty="0"/>
              <a:t> </a:t>
            </a:r>
            <a:r>
              <a:rPr dirty="0" err="1"/>
              <a:t>velit</a:t>
            </a:r>
            <a:r>
              <a:rPr dirty="0"/>
              <a:t>, sed </a:t>
            </a:r>
            <a:r>
              <a:rPr dirty="0" err="1"/>
              <a:t>lobortis</a:t>
            </a:r>
            <a:r>
              <a:rPr dirty="0"/>
              <a:t>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</a:t>
            </a:r>
            <a:r>
              <a:rPr dirty="0" err="1"/>
              <a:t>quis</a:t>
            </a:r>
            <a:r>
              <a:rPr dirty="0"/>
              <a:t>. Integer </a:t>
            </a:r>
            <a:r>
              <a:rPr dirty="0" err="1"/>
              <a:t>porttitor</a:t>
            </a:r>
            <a:r>
              <a:rPr dirty="0"/>
              <a:t> ipsum vitae nisi auctor </a:t>
            </a:r>
            <a:r>
              <a:rPr dirty="0" err="1"/>
              <a:t>blandit</a:t>
            </a:r>
            <a:r>
              <a:rPr dirty="0"/>
              <a:t>. Cras in </a:t>
            </a:r>
            <a:r>
              <a:rPr dirty="0" err="1"/>
              <a:t>nisl</a:t>
            </a:r>
            <a:r>
              <a:rPr dirty="0"/>
              <a:t> sed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laoreet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vel at ligula. </a:t>
            </a:r>
            <a:r>
              <a:rPr dirty="0" err="1"/>
              <a:t>Nulla</a:t>
            </a:r>
            <a:r>
              <a:rPr dirty="0"/>
              <a:t> in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,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placerat</a:t>
            </a:r>
            <a:r>
              <a:rPr dirty="0"/>
              <a:t> </a:t>
            </a:r>
            <a:r>
              <a:rPr dirty="0" err="1"/>
              <a:t>metus</a:t>
            </a:r>
            <a:r>
              <a:rPr dirty="0"/>
              <a:t>. Ut non ligula </a:t>
            </a:r>
            <a:r>
              <a:rPr dirty="0" err="1"/>
              <a:t>sem</a:t>
            </a:r>
            <a:r>
              <a:rPr dirty="0"/>
              <a:t>,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aliquet</a:t>
            </a:r>
            <a:r>
              <a:rPr dirty="0"/>
              <a:t> </a:t>
            </a:r>
            <a:r>
              <a:rPr dirty="0" err="1"/>
              <a:t>lectus</a:t>
            </a:r>
            <a:r>
              <a:rPr dirty="0"/>
              <a:t>. Nunc at </a:t>
            </a:r>
            <a:r>
              <a:rPr dirty="0" err="1"/>
              <a:t>elit</a:t>
            </a:r>
            <a:r>
              <a:rPr dirty="0"/>
              <a:t> </a:t>
            </a:r>
            <a:r>
              <a:rPr dirty="0" err="1"/>
              <a:t>sem</a:t>
            </a:r>
            <a:r>
              <a:rPr dirty="0"/>
              <a:t>,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diam. Nam et </a:t>
            </a:r>
            <a:r>
              <a:rPr dirty="0" err="1"/>
              <a:t>arcu</a:t>
            </a:r>
            <a:r>
              <a:rPr dirty="0"/>
              <a:t> </a:t>
            </a:r>
            <a:r>
              <a:rPr dirty="0" err="1"/>
              <a:t>erat</a:t>
            </a:r>
            <a:r>
              <a:rPr dirty="0"/>
              <a:t>. Vestibulum id </a:t>
            </a:r>
            <a:r>
              <a:rPr dirty="0" err="1"/>
              <a:t>lacus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 3"/>
          <p:cNvSpPr txBox="1"/>
          <p:nvPr/>
        </p:nvSpPr>
        <p:spPr>
          <a:xfrm>
            <a:off x="7061200" y="10799985"/>
            <a:ext cx="5842000" cy="3456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This could be a place for your table.</a:t>
            </a:r>
          </a:p>
        </p:txBody>
      </p:sp>
      <p:sp>
        <p:nvSpPr>
          <p:cNvPr id="114" name="Rectangle 4"/>
          <p:cNvSpPr txBox="1"/>
          <p:nvPr/>
        </p:nvSpPr>
        <p:spPr>
          <a:xfrm>
            <a:off x="5363302" y="18782469"/>
            <a:ext cx="7539898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Copyright © 2017 Author Names and Contact Details</a:t>
            </a:r>
          </a:p>
        </p:txBody>
      </p:sp>
      <p:sp>
        <p:nvSpPr>
          <p:cNvPr id="116" name="Rectangle 6"/>
          <p:cNvSpPr txBox="1"/>
          <p:nvPr/>
        </p:nvSpPr>
        <p:spPr>
          <a:xfrm>
            <a:off x="812801" y="1009008"/>
            <a:ext cx="5842000" cy="10991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Lorem ipsum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. Integer </a:t>
            </a:r>
            <a:r>
              <a:rPr dirty="0" err="1"/>
              <a:t>mattis</a:t>
            </a:r>
            <a:r>
              <a:rPr dirty="0"/>
              <a:t> pulvinar convallis. </a:t>
            </a:r>
            <a:r>
              <a:rPr dirty="0" err="1"/>
              <a:t>Phasellus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 </a:t>
            </a:r>
            <a:r>
              <a:rPr dirty="0" err="1"/>
              <a:t>nisl</a:t>
            </a:r>
            <a:r>
              <a:rPr dirty="0"/>
              <a:t>, </a:t>
            </a:r>
            <a:r>
              <a:rPr dirty="0" err="1"/>
              <a:t>facilisis</a:t>
            </a:r>
            <a:r>
              <a:rPr dirty="0"/>
              <a:t> </a:t>
            </a:r>
            <a:r>
              <a:rPr dirty="0" err="1"/>
              <a:t>eget</a:t>
            </a:r>
            <a:r>
              <a:rPr dirty="0"/>
              <a:t> </a:t>
            </a:r>
            <a:r>
              <a:rPr dirty="0" err="1"/>
              <a:t>tristique</a:t>
            </a:r>
            <a:r>
              <a:rPr dirty="0"/>
              <a:t> id, </a:t>
            </a:r>
            <a:r>
              <a:rPr dirty="0" err="1"/>
              <a:t>accumsan</a:t>
            </a:r>
            <a:r>
              <a:rPr dirty="0"/>
              <a:t> ac </a:t>
            </a:r>
            <a:r>
              <a:rPr dirty="0" err="1"/>
              <a:t>urna</a:t>
            </a:r>
            <a:r>
              <a:rPr dirty="0"/>
              <a:t>. </a:t>
            </a:r>
            <a:r>
              <a:rPr dirty="0" err="1"/>
              <a:t>Fusce</a:t>
            </a:r>
            <a:r>
              <a:rPr dirty="0"/>
              <a:t> ac </a:t>
            </a:r>
            <a:r>
              <a:rPr dirty="0" err="1"/>
              <a:t>mauris</a:t>
            </a:r>
            <a:r>
              <a:rPr dirty="0"/>
              <a:t> lorem, </a:t>
            </a:r>
            <a:r>
              <a:rPr dirty="0" err="1"/>
              <a:t>eu</a:t>
            </a:r>
            <a:r>
              <a:rPr dirty="0"/>
              <a:t> </a:t>
            </a:r>
            <a:r>
              <a:rPr dirty="0" err="1"/>
              <a:t>feugiat</a:t>
            </a:r>
            <a:r>
              <a:rPr dirty="0"/>
              <a:t> </a:t>
            </a:r>
            <a:r>
              <a:rPr dirty="0" err="1"/>
              <a:t>tellus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facilisi</a:t>
            </a:r>
            <a:r>
              <a:rPr dirty="0"/>
              <a:t>. </a:t>
            </a:r>
            <a:r>
              <a:rPr dirty="0" err="1"/>
              <a:t>Mauris</a:t>
            </a:r>
            <a:r>
              <a:rPr dirty="0"/>
              <a:t> in </a:t>
            </a:r>
            <a:r>
              <a:rPr dirty="0" err="1"/>
              <a:t>velit</a:t>
            </a:r>
            <a:r>
              <a:rPr dirty="0"/>
              <a:t> </a:t>
            </a:r>
            <a:r>
              <a:rPr dirty="0" err="1"/>
              <a:t>dapibus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 semper </a:t>
            </a:r>
            <a:r>
              <a:rPr dirty="0" err="1"/>
              <a:t>ultricies</a:t>
            </a:r>
            <a:r>
              <a:rPr dirty="0"/>
              <a:t> vel </a:t>
            </a:r>
            <a:r>
              <a:rPr dirty="0" err="1"/>
              <a:t>eu</a:t>
            </a:r>
            <a:r>
              <a:rPr dirty="0"/>
              <a:t> diam. </a:t>
            </a:r>
            <a:r>
              <a:rPr dirty="0" err="1"/>
              <a:t>Vivamus</a:t>
            </a:r>
            <a:r>
              <a:rPr dirty="0"/>
              <a:t> ac </a:t>
            </a:r>
            <a:r>
              <a:rPr dirty="0" err="1"/>
              <a:t>est</a:t>
            </a:r>
            <a:r>
              <a:rPr dirty="0"/>
              <a:t> id </a:t>
            </a:r>
            <a:r>
              <a:rPr dirty="0" err="1"/>
              <a:t>metus</a:t>
            </a:r>
            <a:r>
              <a:rPr dirty="0"/>
              <a:t> </a:t>
            </a:r>
            <a:r>
              <a:rPr dirty="0" err="1"/>
              <a:t>mattis</a:t>
            </a:r>
            <a:r>
              <a:rPr dirty="0"/>
              <a:t> </a:t>
            </a:r>
            <a:r>
              <a:rPr dirty="0" err="1"/>
              <a:t>placerat</a:t>
            </a:r>
            <a:r>
              <a:rPr dirty="0"/>
              <a:t>. Maecenas </a:t>
            </a:r>
            <a:r>
              <a:rPr dirty="0" err="1"/>
              <a:t>feugiat</a:t>
            </a:r>
            <a:r>
              <a:rPr dirty="0"/>
              <a:t> </a:t>
            </a:r>
            <a:r>
              <a:rPr dirty="0" err="1"/>
              <a:t>tortor</a:t>
            </a:r>
            <a:r>
              <a:rPr dirty="0"/>
              <a:t> vitae </a:t>
            </a:r>
            <a:r>
              <a:rPr dirty="0" err="1"/>
              <a:t>lacus</a:t>
            </a:r>
            <a:r>
              <a:rPr dirty="0"/>
              <a:t> </a:t>
            </a:r>
            <a:r>
              <a:rPr dirty="0" err="1"/>
              <a:t>scelerisque</a:t>
            </a:r>
            <a:r>
              <a:rPr dirty="0"/>
              <a:t> </a:t>
            </a:r>
            <a:r>
              <a:rPr dirty="0" err="1"/>
              <a:t>fringilla</a:t>
            </a:r>
            <a:r>
              <a:rPr dirty="0"/>
              <a:t> </a:t>
            </a:r>
            <a:r>
              <a:rPr dirty="0" err="1"/>
              <a:t>aliquet</a:t>
            </a:r>
            <a:r>
              <a:rPr dirty="0"/>
              <a:t> </a:t>
            </a:r>
            <a:r>
              <a:rPr dirty="0" err="1"/>
              <a:t>lacus</a:t>
            </a:r>
            <a:r>
              <a:rPr dirty="0"/>
              <a:t> semper. Ut et </a:t>
            </a:r>
            <a:r>
              <a:rPr dirty="0" err="1"/>
              <a:t>orci</a:t>
            </a:r>
            <a:r>
              <a:rPr dirty="0"/>
              <a:t> id </a:t>
            </a:r>
            <a:r>
              <a:rPr dirty="0" err="1"/>
              <a:t>augue</a:t>
            </a:r>
            <a:r>
              <a:rPr dirty="0"/>
              <a:t> </a:t>
            </a:r>
            <a:r>
              <a:rPr dirty="0" err="1"/>
              <a:t>varius</a:t>
            </a:r>
            <a:r>
              <a:rPr dirty="0"/>
              <a:t> semper at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tortor</a:t>
            </a:r>
            <a:r>
              <a:rPr dirty="0"/>
              <a:t>. Duis in dui magna. Class </a:t>
            </a:r>
            <a:r>
              <a:rPr dirty="0" err="1"/>
              <a:t>aptent</a:t>
            </a:r>
            <a:r>
              <a:rPr dirty="0"/>
              <a:t> </a:t>
            </a:r>
            <a:r>
              <a:rPr dirty="0" err="1"/>
              <a:t>taciti</a:t>
            </a:r>
            <a:r>
              <a:rPr dirty="0"/>
              <a:t> </a:t>
            </a:r>
            <a:r>
              <a:rPr dirty="0" err="1"/>
              <a:t>sociosqu</a:t>
            </a:r>
            <a:r>
              <a:rPr dirty="0"/>
              <a:t> ad </a:t>
            </a:r>
            <a:r>
              <a:rPr dirty="0" err="1"/>
              <a:t>litora</a:t>
            </a:r>
            <a:r>
              <a:rPr dirty="0"/>
              <a:t> </a:t>
            </a:r>
            <a:r>
              <a:rPr dirty="0" err="1"/>
              <a:t>torquent</a:t>
            </a:r>
            <a:r>
              <a:rPr dirty="0"/>
              <a:t> per </a:t>
            </a:r>
            <a:r>
              <a:rPr dirty="0" err="1"/>
              <a:t>conubia</a:t>
            </a:r>
            <a:r>
              <a:rPr dirty="0"/>
              <a:t> nostra, per </a:t>
            </a:r>
            <a:r>
              <a:rPr dirty="0" err="1"/>
              <a:t>inceptos</a:t>
            </a:r>
            <a:r>
              <a:rPr dirty="0"/>
              <a:t> </a:t>
            </a:r>
            <a:r>
              <a:rPr dirty="0" err="1"/>
              <a:t>himenaeos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facilisi</a:t>
            </a:r>
            <a:r>
              <a:rPr dirty="0"/>
              <a:t>. Maecenas </a:t>
            </a:r>
            <a:r>
              <a:rPr dirty="0" err="1"/>
              <a:t>eleifend</a:t>
            </a:r>
            <a:r>
              <a:rPr dirty="0"/>
              <a:t> libero vel magna </a:t>
            </a:r>
            <a:r>
              <a:rPr dirty="0" err="1"/>
              <a:t>elementum</a:t>
            </a:r>
            <a:r>
              <a:rPr dirty="0"/>
              <a:t> sed </a:t>
            </a:r>
            <a:r>
              <a:rPr dirty="0" err="1"/>
              <a:t>pretium</a:t>
            </a:r>
            <a:r>
              <a:rPr dirty="0"/>
              <a:t> dui </a:t>
            </a:r>
            <a:r>
              <a:rPr dirty="0" err="1"/>
              <a:t>ultrices</a:t>
            </a:r>
            <a:r>
              <a:rPr dirty="0"/>
              <a:t>. Aenean ante magna, dictum </a:t>
            </a:r>
            <a:r>
              <a:rPr dirty="0" err="1"/>
              <a:t>ut</a:t>
            </a:r>
            <a:r>
              <a:rPr dirty="0"/>
              <a:t> vestibulum vitae, </a:t>
            </a:r>
            <a:r>
              <a:rPr dirty="0" err="1"/>
              <a:t>ultricies</a:t>
            </a:r>
            <a:r>
              <a:rPr dirty="0"/>
              <a:t> in </a:t>
            </a:r>
            <a:r>
              <a:rPr dirty="0" err="1"/>
              <a:t>risus</a:t>
            </a:r>
            <a:r>
              <a:rPr dirty="0"/>
              <a:t>. </a:t>
            </a:r>
            <a:r>
              <a:rPr dirty="0" err="1"/>
              <a:t>Aliquam</a:t>
            </a:r>
            <a:r>
              <a:rPr dirty="0"/>
              <a:t> </a:t>
            </a:r>
            <a:r>
              <a:rPr dirty="0" err="1"/>
              <a:t>enim</a:t>
            </a:r>
            <a:r>
              <a:rPr dirty="0"/>
              <a:t> ligula, </a:t>
            </a:r>
            <a:r>
              <a:rPr dirty="0" err="1"/>
              <a:t>commodo</a:t>
            </a:r>
            <a:r>
              <a:rPr dirty="0"/>
              <a:t> sed </a:t>
            </a:r>
            <a:r>
              <a:rPr dirty="0" err="1"/>
              <a:t>hendrerit</a:t>
            </a:r>
            <a:r>
              <a:rPr dirty="0"/>
              <a:t> in, </a:t>
            </a:r>
            <a:r>
              <a:rPr dirty="0" err="1"/>
              <a:t>sagittis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augue</a:t>
            </a:r>
            <a:r>
              <a:rPr dirty="0"/>
              <a:t>. In </a:t>
            </a:r>
            <a:r>
              <a:rPr dirty="0" err="1"/>
              <a:t>pellentesque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 at </a:t>
            </a:r>
            <a:r>
              <a:rPr dirty="0" err="1"/>
              <a:t>purus</a:t>
            </a:r>
            <a:r>
              <a:rPr dirty="0"/>
              <a:t> </a:t>
            </a:r>
            <a:r>
              <a:rPr dirty="0" err="1"/>
              <a:t>tincidunt</a:t>
            </a:r>
            <a:r>
              <a:rPr dirty="0"/>
              <a:t> gravida. Nunc </a:t>
            </a:r>
            <a:r>
              <a:rPr dirty="0" err="1"/>
              <a:t>consectetur</a:t>
            </a:r>
            <a:r>
              <a:rPr dirty="0"/>
              <a:t>, </a:t>
            </a:r>
            <a:r>
              <a:rPr dirty="0" err="1"/>
              <a:t>nunc</a:t>
            </a:r>
            <a:r>
              <a:rPr dirty="0"/>
              <a:t> ac </a:t>
            </a:r>
            <a:r>
              <a:rPr dirty="0" err="1"/>
              <a:t>elementum</a:t>
            </a:r>
            <a:r>
              <a:rPr dirty="0"/>
              <a:t> </a:t>
            </a:r>
            <a:r>
              <a:rPr dirty="0" err="1"/>
              <a:t>ullamcorper</a:t>
            </a:r>
            <a:r>
              <a:rPr dirty="0"/>
              <a:t>, eros </a:t>
            </a:r>
            <a:r>
              <a:rPr dirty="0" err="1"/>
              <a:t>tellus</a:t>
            </a:r>
            <a:r>
              <a:rPr dirty="0"/>
              <a:t> dictum </a:t>
            </a:r>
            <a:r>
              <a:rPr dirty="0" err="1"/>
              <a:t>leo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cursus diam </a:t>
            </a:r>
            <a:r>
              <a:rPr dirty="0" err="1"/>
              <a:t>arcu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quam</a:t>
            </a:r>
            <a:r>
              <a:rPr dirty="0"/>
              <a:t>. Aenean </a:t>
            </a:r>
            <a:r>
              <a:rPr dirty="0" err="1"/>
              <a:t>pretium</a:t>
            </a:r>
            <a:r>
              <a:rPr dirty="0"/>
              <a:t> </a:t>
            </a:r>
            <a:r>
              <a:rPr dirty="0" err="1"/>
              <a:t>tortor</a:t>
            </a:r>
            <a:r>
              <a:rPr dirty="0"/>
              <a:t> vel </a:t>
            </a:r>
            <a:r>
              <a:rPr dirty="0" err="1"/>
              <a:t>turpis</a:t>
            </a:r>
            <a:r>
              <a:rPr dirty="0"/>
              <a:t> </a:t>
            </a:r>
            <a:r>
              <a:rPr dirty="0" err="1"/>
              <a:t>rhoncus</a:t>
            </a:r>
            <a:r>
              <a:rPr dirty="0"/>
              <a:t> in </a:t>
            </a:r>
            <a:r>
              <a:rPr dirty="0" err="1"/>
              <a:t>pretium</a:t>
            </a:r>
            <a:r>
              <a:rPr dirty="0"/>
              <a:t> eros </a:t>
            </a:r>
            <a:r>
              <a:rPr dirty="0" err="1"/>
              <a:t>varius</a:t>
            </a:r>
            <a:r>
              <a:rPr dirty="0"/>
              <a:t>. </a:t>
            </a:r>
            <a:r>
              <a:rPr dirty="0" err="1"/>
              <a:t>Aliquam</a:t>
            </a:r>
            <a:r>
              <a:rPr dirty="0"/>
              <a:t> </a:t>
            </a:r>
            <a:r>
              <a:rPr dirty="0" err="1"/>
              <a:t>erat</a:t>
            </a:r>
            <a:r>
              <a:rPr dirty="0"/>
              <a:t> </a:t>
            </a:r>
            <a:r>
              <a:rPr dirty="0" err="1"/>
              <a:t>volutpat</a:t>
            </a:r>
            <a:r>
              <a:rPr dirty="0"/>
              <a:t>. Integer lacinia, </a:t>
            </a:r>
            <a:r>
              <a:rPr dirty="0" err="1"/>
              <a:t>turpis</a:t>
            </a:r>
            <a:r>
              <a:rPr dirty="0"/>
              <a:t> sed </a:t>
            </a:r>
            <a:r>
              <a:rPr dirty="0" err="1"/>
              <a:t>feugiat</a:t>
            </a:r>
            <a:r>
              <a:rPr dirty="0"/>
              <a:t> </a:t>
            </a:r>
            <a:r>
              <a:rPr dirty="0" err="1"/>
              <a:t>sagittis</a:t>
            </a:r>
            <a:r>
              <a:rPr dirty="0"/>
              <a:t>, </a:t>
            </a:r>
            <a:r>
              <a:rPr dirty="0" err="1"/>
              <a:t>tortor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 </a:t>
            </a:r>
            <a:r>
              <a:rPr dirty="0" err="1"/>
              <a:t>feugiat</a:t>
            </a:r>
            <a:r>
              <a:rPr dirty="0"/>
              <a:t> </a:t>
            </a:r>
            <a:r>
              <a:rPr dirty="0" err="1"/>
              <a:t>justo</a:t>
            </a:r>
            <a:r>
              <a:rPr dirty="0"/>
              <a:t>, id porta </a:t>
            </a:r>
            <a:r>
              <a:rPr dirty="0" err="1"/>
              <a:t>arcu</a:t>
            </a:r>
            <a:r>
              <a:rPr dirty="0"/>
              <a:t> mi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risus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rutrum</a:t>
            </a:r>
            <a:r>
              <a:rPr dirty="0"/>
              <a:t> </a:t>
            </a:r>
            <a:r>
              <a:rPr dirty="0" err="1"/>
              <a:t>lectus</a:t>
            </a:r>
            <a:r>
              <a:rPr dirty="0"/>
              <a:t>. Cras </a:t>
            </a:r>
            <a:r>
              <a:rPr dirty="0" err="1"/>
              <a:t>facilisis</a:t>
            </a:r>
            <a:r>
              <a:rPr dirty="0"/>
              <a:t> porta </a:t>
            </a:r>
            <a:r>
              <a:rPr dirty="0" err="1"/>
              <a:t>urna</a:t>
            </a:r>
            <a:r>
              <a:rPr dirty="0"/>
              <a:t> id </a:t>
            </a:r>
            <a:r>
              <a:rPr dirty="0" err="1"/>
              <a:t>rutrum.Nunc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sagittis</a:t>
            </a:r>
            <a:r>
              <a:rPr dirty="0"/>
              <a:t> </a:t>
            </a:r>
            <a:r>
              <a:rPr dirty="0" err="1"/>
              <a:t>felis</a:t>
            </a:r>
            <a:r>
              <a:rPr dirty="0"/>
              <a:t>. Sed </a:t>
            </a:r>
            <a:r>
              <a:rPr dirty="0" err="1"/>
              <a:t>mattis</a:t>
            </a:r>
            <a:r>
              <a:rPr dirty="0"/>
              <a:t> </a:t>
            </a:r>
            <a:r>
              <a:rPr dirty="0" err="1"/>
              <a:t>dignissim</a:t>
            </a:r>
            <a:r>
              <a:rPr dirty="0"/>
              <a:t> </a:t>
            </a:r>
            <a:r>
              <a:rPr dirty="0" err="1"/>
              <a:t>nibh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sollicitudin</a:t>
            </a:r>
            <a:r>
              <a:rPr dirty="0"/>
              <a:t>. Cras ac </a:t>
            </a:r>
            <a:r>
              <a:rPr dirty="0" err="1"/>
              <a:t>massa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. </a:t>
            </a:r>
            <a:r>
              <a:rPr dirty="0" err="1"/>
              <a:t>Quisque</a:t>
            </a:r>
            <a:r>
              <a:rPr dirty="0"/>
              <a:t> vitae </a:t>
            </a:r>
            <a:r>
              <a:rPr dirty="0" err="1"/>
              <a:t>mollis</a:t>
            </a:r>
            <a:r>
              <a:rPr dirty="0"/>
              <a:t> diam. </a:t>
            </a:r>
            <a:r>
              <a:rPr dirty="0" err="1"/>
              <a:t>Etiam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</a:t>
            </a:r>
            <a:r>
              <a:rPr dirty="0" err="1"/>
              <a:t>imperdiet</a:t>
            </a:r>
            <a:r>
              <a:rPr dirty="0"/>
              <a:t> dui, a </a:t>
            </a:r>
            <a:r>
              <a:rPr dirty="0" err="1"/>
              <a:t>mollis</a:t>
            </a:r>
            <a:r>
              <a:rPr dirty="0"/>
              <a:t> </a:t>
            </a:r>
            <a:r>
              <a:rPr dirty="0" err="1"/>
              <a:t>enim</a:t>
            </a:r>
            <a:r>
              <a:rPr dirty="0"/>
              <a:t> </a:t>
            </a:r>
            <a:r>
              <a:rPr dirty="0" err="1"/>
              <a:t>pretium</a:t>
            </a:r>
            <a:r>
              <a:rPr dirty="0"/>
              <a:t> </a:t>
            </a:r>
            <a:r>
              <a:rPr dirty="0" err="1"/>
              <a:t>eget</a:t>
            </a:r>
            <a:r>
              <a:rPr dirty="0"/>
              <a:t>. In </a:t>
            </a:r>
            <a:r>
              <a:rPr dirty="0" err="1"/>
              <a:t>viverra</a:t>
            </a:r>
            <a:r>
              <a:rPr dirty="0"/>
              <a:t> </a:t>
            </a:r>
            <a:r>
              <a:rPr dirty="0" err="1"/>
              <a:t>fringilla</a:t>
            </a:r>
            <a:r>
              <a:rPr dirty="0"/>
              <a:t> </a:t>
            </a:r>
            <a:r>
              <a:rPr dirty="0" err="1"/>
              <a:t>orci</a:t>
            </a:r>
            <a:r>
              <a:rPr dirty="0"/>
              <a:t> non pulvinar. Nam </a:t>
            </a:r>
            <a:r>
              <a:rPr dirty="0" err="1"/>
              <a:t>facilisis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risus</a:t>
            </a:r>
            <a:r>
              <a:rPr dirty="0"/>
              <a:t> convallis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iaculis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 porta. </a:t>
            </a:r>
            <a:r>
              <a:rPr dirty="0" err="1"/>
              <a:t>Quisque</a:t>
            </a:r>
            <a:r>
              <a:rPr dirty="0"/>
              <a:t> </a:t>
            </a:r>
            <a:r>
              <a:rPr dirty="0" err="1"/>
              <a:t>tincidunt</a:t>
            </a:r>
            <a:r>
              <a:rPr dirty="0"/>
              <a:t> </a:t>
            </a:r>
            <a:r>
              <a:rPr dirty="0" err="1"/>
              <a:t>quam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neque</a:t>
            </a:r>
            <a:r>
              <a:rPr dirty="0"/>
              <a:t> </a:t>
            </a:r>
            <a:r>
              <a:rPr dirty="0" err="1"/>
              <a:t>iaculis</a:t>
            </a:r>
            <a:r>
              <a:rPr dirty="0"/>
              <a:t> tempus. In hac </a:t>
            </a:r>
            <a:r>
              <a:rPr dirty="0" err="1"/>
              <a:t>habitasse</a:t>
            </a:r>
            <a:r>
              <a:rPr dirty="0"/>
              <a:t> </a:t>
            </a:r>
            <a:r>
              <a:rPr dirty="0" err="1"/>
              <a:t>platea</a:t>
            </a:r>
            <a:r>
              <a:rPr dirty="0"/>
              <a:t> </a:t>
            </a:r>
            <a:r>
              <a:rPr dirty="0" err="1"/>
              <a:t>dictumst</a:t>
            </a:r>
            <a:r>
              <a:rPr dirty="0"/>
              <a:t>. </a:t>
            </a:r>
            <a:r>
              <a:rPr dirty="0" err="1"/>
              <a:t>Phasellus</a:t>
            </a:r>
            <a:r>
              <a:rPr dirty="0"/>
              <a:t> sed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quam</a:t>
            </a:r>
            <a:r>
              <a:rPr dirty="0"/>
              <a:t>, in </a:t>
            </a:r>
            <a:r>
              <a:rPr dirty="0" err="1"/>
              <a:t>pellentesque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mauris</a:t>
            </a:r>
            <a:r>
              <a:rPr dirty="0"/>
              <a:t> </a:t>
            </a:r>
            <a:r>
              <a:rPr dirty="0" err="1"/>
              <a:t>purus</a:t>
            </a:r>
            <a:r>
              <a:rPr dirty="0"/>
              <a:t>, </a:t>
            </a:r>
            <a:r>
              <a:rPr dirty="0" err="1"/>
              <a:t>ornare</a:t>
            </a:r>
            <a:r>
              <a:rPr dirty="0"/>
              <a:t> </a:t>
            </a:r>
            <a:r>
              <a:rPr dirty="0" err="1"/>
              <a:t>eget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rhoncus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. </a:t>
            </a:r>
            <a:r>
              <a:rPr dirty="0" err="1"/>
              <a:t>Etiam</a:t>
            </a:r>
            <a:r>
              <a:rPr dirty="0"/>
              <a:t> in </a:t>
            </a:r>
            <a:r>
              <a:rPr dirty="0" err="1"/>
              <a:t>massa</a:t>
            </a:r>
            <a:r>
              <a:rPr dirty="0"/>
              <a:t> non </a:t>
            </a:r>
            <a:r>
              <a:rPr dirty="0" err="1"/>
              <a:t>augue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dignissim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facilisi</a:t>
            </a:r>
            <a:r>
              <a:rPr dirty="0"/>
              <a:t>. Morbi sed </a:t>
            </a:r>
            <a:r>
              <a:rPr dirty="0" err="1"/>
              <a:t>placerat</a:t>
            </a:r>
            <a:r>
              <a:rPr dirty="0"/>
              <a:t> </a:t>
            </a:r>
            <a:r>
              <a:rPr dirty="0" err="1"/>
              <a:t>neque</a:t>
            </a:r>
            <a:r>
              <a:rPr dirty="0"/>
              <a:t>. Maecenas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lectus</a:t>
            </a:r>
            <a:r>
              <a:rPr dirty="0"/>
              <a:t>, </a:t>
            </a:r>
            <a:r>
              <a:rPr dirty="0" err="1"/>
              <a:t>congue</a:t>
            </a:r>
            <a:r>
              <a:rPr dirty="0"/>
              <a:t> at vestibulum </a:t>
            </a:r>
            <a:r>
              <a:rPr dirty="0" err="1"/>
              <a:t>quis</a:t>
            </a:r>
            <a:r>
              <a:rPr dirty="0"/>
              <a:t>, </a:t>
            </a:r>
            <a:r>
              <a:rPr dirty="0" err="1"/>
              <a:t>faucibus</a:t>
            </a:r>
            <a:r>
              <a:rPr dirty="0"/>
              <a:t> id </a:t>
            </a:r>
            <a:r>
              <a:rPr dirty="0" err="1"/>
              <a:t>tortor</a:t>
            </a:r>
            <a:r>
              <a:rPr dirty="0"/>
              <a:t>.</a:t>
            </a:r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dirty="0"/>
          </a:p>
        </p:txBody>
      </p:sp>
      <p:sp>
        <p:nvSpPr>
          <p:cNvPr id="118" name="Rectangle 8"/>
          <p:cNvSpPr txBox="1"/>
          <p:nvPr/>
        </p:nvSpPr>
        <p:spPr>
          <a:xfrm>
            <a:off x="7061200" y="5280914"/>
            <a:ext cx="5842000" cy="3395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Aliquam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</a:t>
            </a:r>
            <a:r>
              <a:rPr dirty="0" err="1"/>
              <a:t>est</a:t>
            </a:r>
            <a:r>
              <a:rPr dirty="0"/>
              <a:t> in </a:t>
            </a:r>
            <a:r>
              <a:rPr dirty="0" err="1"/>
              <a:t>urna</a:t>
            </a:r>
            <a:r>
              <a:rPr dirty="0"/>
              <a:t> cursus </a:t>
            </a:r>
            <a:r>
              <a:rPr dirty="0" err="1"/>
              <a:t>varius</a:t>
            </a:r>
            <a:r>
              <a:rPr dirty="0"/>
              <a:t>. </a:t>
            </a:r>
            <a:r>
              <a:rPr dirty="0" err="1"/>
              <a:t>Vivamus</a:t>
            </a:r>
            <a:r>
              <a:rPr dirty="0"/>
              <a:t> in </a:t>
            </a:r>
            <a:r>
              <a:rPr dirty="0" err="1"/>
              <a:t>urna</a:t>
            </a:r>
            <a:r>
              <a:rPr dirty="0"/>
              <a:t> ligula.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tincidunt</a:t>
            </a:r>
            <a:r>
              <a:rPr dirty="0"/>
              <a:t> </a:t>
            </a:r>
            <a:r>
              <a:rPr dirty="0" err="1"/>
              <a:t>pellentesque</a:t>
            </a:r>
            <a:r>
              <a:rPr dirty="0"/>
              <a:t> </a:t>
            </a:r>
            <a:r>
              <a:rPr dirty="0" err="1"/>
              <a:t>bibendum</a:t>
            </a:r>
            <a:r>
              <a:rPr dirty="0"/>
              <a:t>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lobortis</a:t>
            </a:r>
            <a:r>
              <a:rPr dirty="0"/>
              <a:t> </a:t>
            </a:r>
            <a:r>
              <a:rPr dirty="0" err="1"/>
              <a:t>ornare</a:t>
            </a:r>
            <a:r>
              <a:rPr dirty="0"/>
              <a:t> </a:t>
            </a:r>
            <a:r>
              <a:rPr dirty="0" err="1"/>
              <a:t>velit</a:t>
            </a:r>
            <a:r>
              <a:rPr dirty="0"/>
              <a:t>, sed </a:t>
            </a:r>
            <a:r>
              <a:rPr dirty="0" err="1"/>
              <a:t>lobortis</a:t>
            </a:r>
            <a:r>
              <a:rPr dirty="0"/>
              <a:t>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</a:t>
            </a:r>
            <a:r>
              <a:rPr dirty="0" err="1"/>
              <a:t>quis</a:t>
            </a:r>
            <a:r>
              <a:rPr dirty="0"/>
              <a:t>. Integer </a:t>
            </a:r>
            <a:r>
              <a:rPr dirty="0" err="1"/>
              <a:t>porttitor</a:t>
            </a:r>
            <a:r>
              <a:rPr dirty="0"/>
              <a:t> ipsum vitae nisi auctor </a:t>
            </a:r>
            <a:r>
              <a:rPr dirty="0" err="1"/>
              <a:t>blandit</a:t>
            </a:r>
            <a:r>
              <a:rPr dirty="0"/>
              <a:t>. Cras in </a:t>
            </a:r>
            <a:r>
              <a:rPr dirty="0" err="1"/>
              <a:t>nisl</a:t>
            </a:r>
            <a:r>
              <a:rPr dirty="0"/>
              <a:t> sed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laoreet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vel at ligula. </a:t>
            </a:r>
            <a:r>
              <a:rPr dirty="0" err="1"/>
              <a:t>Nulla</a:t>
            </a:r>
            <a:r>
              <a:rPr dirty="0"/>
              <a:t> in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,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placerat</a:t>
            </a:r>
            <a:r>
              <a:rPr dirty="0"/>
              <a:t> </a:t>
            </a:r>
            <a:r>
              <a:rPr dirty="0" err="1"/>
              <a:t>metus</a:t>
            </a:r>
            <a:r>
              <a:rPr dirty="0"/>
              <a:t>. Ut non ligula </a:t>
            </a:r>
            <a:r>
              <a:rPr dirty="0" err="1"/>
              <a:t>sem</a:t>
            </a:r>
            <a:r>
              <a:rPr dirty="0"/>
              <a:t>,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aliquet</a:t>
            </a:r>
            <a:r>
              <a:rPr dirty="0"/>
              <a:t> </a:t>
            </a:r>
            <a:r>
              <a:rPr dirty="0" err="1"/>
              <a:t>lectus</a:t>
            </a:r>
            <a:r>
              <a:rPr dirty="0"/>
              <a:t>. Nunc at </a:t>
            </a:r>
            <a:r>
              <a:rPr dirty="0" err="1"/>
              <a:t>elit</a:t>
            </a:r>
            <a:r>
              <a:rPr dirty="0"/>
              <a:t> </a:t>
            </a:r>
            <a:r>
              <a:rPr dirty="0" err="1"/>
              <a:t>sem</a:t>
            </a:r>
            <a:r>
              <a:rPr dirty="0"/>
              <a:t>,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diam. Nam et </a:t>
            </a:r>
            <a:r>
              <a:rPr dirty="0" err="1"/>
              <a:t>arcu</a:t>
            </a:r>
            <a:r>
              <a:rPr dirty="0"/>
              <a:t> </a:t>
            </a:r>
            <a:r>
              <a:rPr dirty="0" err="1"/>
              <a:t>erat</a:t>
            </a:r>
            <a:r>
              <a:rPr dirty="0"/>
              <a:t>. Vestibulum id </a:t>
            </a:r>
            <a:r>
              <a:rPr dirty="0" err="1"/>
              <a:t>lacus</a:t>
            </a:r>
            <a:r>
              <a:rPr dirty="0"/>
              <a:t> vel </a:t>
            </a:r>
            <a:r>
              <a:rPr dirty="0" err="1"/>
              <a:t>elit</a:t>
            </a:r>
            <a:r>
              <a:rPr dirty="0"/>
              <a:t> tempus </a:t>
            </a:r>
            <a:r>
              <a:rPr dirty="0" err="1"/>
              <a:t>sagittis</a:t>
            </a:r>
            <a:r>
              <a:rPr dirty="0"/>
              <a:t>. </a:t>
            </a:r>
            <a:r>
              <a:rPr dirty="0" err="1"/>
              <a:t>Aliquam</a:t>
            </a:r>
            <a:r>
              <a:rPr dirty="0"/>
              <a:t> non magna ligula, </a:t>
            </a:r>
            <a:r>
              <a:rPr dirty="0" err="1"/>
              <a:t>ut</a:t>
            </a:r>
            <a:r>
              <a:rPr dirty="0"/>
              <a:t> vestibulum </a:t>
            </a:r>
            <a:r>
              <a:rPr dirty="0" err="1"/>
              <a:t>erat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leo</a:t>
            </a:r>
            <a:r>
              <a:rPr dirty="0"/>
              <a:t> </a:t>
            </a:r>
            <a:r>
              <a:rPr dirty="0" err="1"/>
              <a:t>risus</a:t>
            </a:r>
            <a:r>
              <a:rPr dirty="0"/>
              <a:t>, </a:t>
            </a:r>
            <a:r>
              <a:rPr dirty="0" err="1"/>
              <a:t>interdum</a:t>
            </a:r>
            <a:r>
              <a:rPr dirty="0"/>
              <a:t> in </a:t>
            </a:r>
            <a:r>
              <a:rPr dirty="0" err="1"/>
              <a:t>iaculis</a:t>
            </a:r>
            <a:r>
              <a:rPr dirty="0"/>
              <a:t> </a:t>
            </a:r>
            <a:r>
              <a:rPr dirty="0" err="1"/>
              <a:t>quis</a:t>
            </a:r>
            <a:r>
              <a:rPr dirty="0"/>
              <a:t>, </a:t>
            </a:r>
            <a:r>
              <a:rPr dirty="0" err="1"/>
              <a:t>mattis</a:t>
            </a:r>
            <a:r>
              <a:rPr dirty="0"/>
              <a:t> sit </a:t>
            </a:r>
            <a:r>
              <a:rPr dirty="0" err="1"/>
              <a:t>amet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. Integer </a:t>
            </a:r>
            <a:r>
              <a:rPr dirty="0" err="1"/>
              <a:t>ultricies</a:t>
            </a:r>
            <a:r>
              <a:rPr dirty="0"/>
              <a:t>, </a:t>
            </a:r>
            <a:r>
              <a:rPr dirty="0" err="1"/>
              <a:t>sapien</a:t>
            </a:r>
            <a:r>
              <a:rPr dirty="0"/>
              <a:t> vitae </a:t>
            </a:r>
            <a:r>
              <a:rPr dirty="0" err="1"/>
              <a:t>mattis</a:t>
            </a:r>
            <a:r>
              <a:rPr dirty="0"/>
              <a:t> </a:t>
            </a:r>
            <a:r>
              <a:rPr dirty="0" err="1"/>
              <a:t>aliquam</a:t>
            </a:r>
            <a:r>
              <a:rPr dirty="0"/>
              <a:t>, </a:t>
            </a:r>
            <a:r>
              <a:rPr dirty="0" err="1"/>
              <a:t>risus</a:t>
            </a:r>
            <a:r>
              <a:rPr dirty="0"/>
              <a:t> </a:t>
            </a:r>
            <a:r>
              <a:rPr dirty="0" err="1"/>
              <a:t>leo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</a:t>
            </a:r>
            <a:r>
              <a:rPr dirty="0" err="1"/>
              <a:t>augue</a:t>
            </a:r>
            <a:r>
              <a:rPr dirty="0"/>
              <a:t>, non </a:t>
            </a:r>
            <a:r>
              <a:rPr dirty="0" err="1"/>
              <a:t>rutrum</a:t>
            </a:r>
            <a:r>
              <a:rPr dirty="0"/>
              <a:t> </a:t>
            </a:r>
            <a:r>
              <a:rPr dirty="0" err="1"/>
              <a:t>felis</a:t>
            </a:r>
            <a:r>
              <a:rPr dirty="0"/>
              <a:t> </a:t>
            </a:r>
            <a:r>
              <a:rPr dirty="0" err="1"/>
              <a:t>erat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.</a:t>
            </a:r>
          </a:p>
        </p:txBody>
      </p:sp>
      <p:sp>
        <p:nvSpPr>
          <p:cNvPr id="119" name="Rectangle"/>
          <p:cNvSpPr/>
          <p:nvPr/>
        </p:nvSpPr>
        <p:spPr>
          <a:xfrm>
            <a:off x="812800" y="14833600"/>
            <a:ext cx="12076113" cy="3625542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0" name="Rectangle 3"/>
          <p:cNvSpPr txBox="1"/>
          <p:nvPr/>
        </p:nvSpPr>
        <p:spPr>
          <a:xfrm>
            <a:off x="3937000" y="16185689"/>
            <a:ext cx="5842000" cy="3456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This could be a place for your charts</a:t>
            </a: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DB1A6E74-0A5F-2ED3-FD7D-864109367156}"/>
              </a:ext>
            </a:extLst>
          </p:cNvPr>
          <p:cNvSpPr txBox="1"/>
          <p:nvPr/>
        </p:nvSpPr>
        <p:spPr>
          <a:xfrm>
            <a:off x="7061200" y="1104147"/>
            <a:ext cx="5842000" cy="3395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Aliquam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</a:t>
            </a:r>
            <a:r>
              <a:rPr dirty="0" err="1"/>
              <a:t>est</a:t>
            </a:r>
            <a:r>
              <a:rPr dirty="0"/>
              <a:t> in </a:t>
            </a:r>
            <a:r>
              <a:rPr dirty="0" err="1"/>
              <a:t>urna</a:t>
            </a:r>
            <a:r>
              <a:rPr dirty="0"/>
              <a:t> cursus </a:t>
            </a:r>
            <a:r>
              <a:rPr dirty="0" err="1"/>
              <a:t>varius</a:t>
            </a:r>
            <a:r>
              <a:rPr dirty="0"/>
              <a:t>. </a:t>
            </a:r>
            <a:r>
              <a:rPr dirty="0" err="1"/>
              <a:t>Vivamus</a:t>
            </a:r>
            <a:r>
              <a:rPr dirty="0"/>
              <a:t> in </a:t>
            </a:r>
            <a:r>
              <a:rPr dirty="0" err="1"/>
              <a:t>urna</a:t>
            </a:r>
            <a:r>
              <a:rPr dirty="0"/>
              <a:t> ligula.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tincidunt</a:t>
            </a:r>
            <a:r>
              <a:rPr dirty="0"/>
              <a:t> </a:t>
            </a:r>
            <a:r>
              <a:rPr dirty="0" err="1"/>
              <a:t>pellentesque</a:t>
            </a:r>
            <a:r>
              <a:rPr dirty="0"/>
              <a:t> </a:t>
            </a:r>
            <a:r>
              <a:rPr dirty="0" err="1"/>
              <a:t>bibendum</a:t>
            </a:r>
            <a:r>
              <a:rPr dirty="0"/>
              <a:t>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lobortis</a:t>
            </a:r>
            <a:r>
              <a:rPr dirty="0"/>
              <a:t> </a:t>
            </a:r>
            <a:r>
              <a:rPr dirty="0" err="1"/>
              <a:t>ornare</a:t>
            </a:r>
            <a:r>
              <a:rPr dirty="0"/>
              <a:t> </a:t>
            </a:r>
            <a:r>
              <a:rPr dirty="0" err="1"/>
              <a:t>velit</a:t>
            </a:r>
            <a:r>
              <a:rPr dirty="0"/>
              <a:t>, sed </a:t>
            </a:r>
            <a:r>
              <a:rPr dirty="0" err="1"/>
              <a:t>lobortis</a:t>
            </a:r>
            <a:r>
              <a:rPr dirty="0"/>
              <a:t>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</a:t>
            </a:r>
            <a:r>
              <a:rPr dirty="0" err="1"/>
              <a:t>quis</a:t>
            </a:r>
            <a:r>
              <a:rPr dirty="0"/>
              <a:t>. Integer </a:t>
            </a:r>
            <a:r>
              <a:rPr dirty="0" err="1"/>
              <a:t>porttitor</a:t>
            </a:r>
            <a:r>
              <a:rPr dirty="0"/>
              <a:t> ipsum vitae nisi auctor </a:t>
            </a:r>
            <a:r>
              <a:rPr dirty="0" err="1"/>
              <a:t>blandit</a:t>
            </a:r>
            <a:r>
              <a:rPr dirty="0"/>
              <a:t>. Cras in </a:t>
            </a:r>
            <a:r>
              <a:rPr dirty="0" err="1"/>
              <a:t>nisl</a:t>
            </a:r>
            <a:r>
              <a:rPr dirty="0"/>
              <a:t> sed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laoreet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vel at ligula. </a:t>
            </a:r>
            <a:r>
              <a:rPr dirty="0" err="1"/>
              <a:t>Nulla</a:t>
            </a:r>
            <a:r>
              <a:rPr dirty="0"/>
              <a:t> in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,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placerat</a:t>
            </a:r>
            <a:r>
              <a:rPr dirty="0"/>
              <a:t> </a:t>
            </a:r>
            <a:r>
              <a:rPr dirty="0" err="1"/>
              <a:t>metus</a:t>
            </a:r>
            <a:r>
              <a:rPr dirty="0"/>
              <a:t>. Ut non ligula </a:t>
            </a:r>
            <a:r>
              <a:rPr dirty="0" err="1"/>
              <a:t>sem</a:t>
            </a:r>
            <a:r>
              <a:rPr dirty="0"/>
              <a:t>,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aliquet</a:t>
            </a:r>
            <a:r>
              <a:rPr dirty="0"/>
              <a:t> </a:t>
            </a:r>
            <a:r>
              <a:rPr dirty="0" err="1"/>
              <a:t>lectus</a:t>
            </a:r>
            <a:r>
              <a:rPr dirty="0"/>
              <a:t>. Nunc at </a:t>
            </a:r>
            <a:r>
              <a:rPr dirty="0" err="1"/>
              <a:t>elit</a:t>
            </a:r>
            <a:r>
              <a:rPr dirty="0"/>
              <a:t> </a:t>
            </a:r>
            <a:r>
              <a:rPr dirty="0" err="1"/>
              <a:t>sem</a:t>
            </a:r>
            <a:r>
              <a:rPr dirty="0"/>
              <a:t>,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diam. Nam et </a:t>
            </a:r>
            <a:r>
              <a:rPr dirty="0" err="1"/>
              <a:t>arcu</a:t>
            </a:r>
            <a:r>
              <a:rPr dirty="0"/>
              <a:t> </a:t>
            </a:r>
            <a:r>
              <a:rPr dirty="0" err="1"/>
              <a:t>erat</a:t>
            </a:r>
            <a:r>
              <a:rPr dirty="0"/>
              <a:t>. Vestibulum id </a:t>
            </a:r>
            <a:r>
              <a:rPr dirty="0" err="1"/>
              <a:t>lacus</a:t>
            </a:r>
            <a:r>
              <a:rPr dirty="0"/>
              <a:t> vel </a:t>
            </a:r>
            <a:r>
              <a:rPr dirty="0" err="1"/>
              <a:t>elit</a:t>
            </a:r>
            <a:r>
              <a:rPr dirty="0"/>
              <a:t> tempus </a:t>
            </a:r>
            <a:r>
              <a:rPr dirty="0" err="1"/>
              <a:t>sagittis</a:t>
            </a:r>
            <a:r>
              <a:rPr dirty="0"/>
              <a:t>. </a:t>
            </a:r>
            <a:r>
              <a:rPr dirty="0" err="1"/>
              <a:t>Aliquam</a:t>
            </a:r>
            <a:r>
              <a:rPr dirty="0"/>
              <a:t> non magna ligula, </a:t>
            </a:r>
            <a:r>
              <a:rPr dirty="0" err="1"/>
              <a:t>ut</a:t>
            </a:r>
            <a:r>
              <a:rPr dirty="0"/>
              <a:t> vestibulum </a:t>
            </a:r>
            <a:r>
              <a:rPr dirty="0" err="1"/>
              <a:t>erat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leo</a:t>
            </a:r>
            <a:r>
              <a:rPr dirty="0"/>
              <a:t> </a:t>
            </a:r>
            <a:r>
              <a:rPr dirty="0" err="1"/>
              <a:t>risus</a:t>
            </a:r>
            <a:r>
              <a:rPr dirty="0"/>
              <a:t>, </a:t>
            </a:r>
            <a:r>
              <a:rPr dirty="0" err="1"/>
              <a:t>interdum</a:t>
            </a:r>
            <a:r>
              <a:rPr dirty="0"/>
              <a:t> in </a:t>
            </a:r>
            <a:r>
              <a:rPr dirty="0" err="1"/>
              <a:t>iaculis</a:t>
            </a:r>
            <a:r>
              <a:rPr dirty="0"/>
              <a:t> </a:t>
            </a:r>
            <a:r>
              <a:rPr dirty="0" err="1"/>
              <a:t>quis</a:t>
            </a:r>
            <a:r>
              <a:rPr dirty="0"/>
              <a:t>, </a:t>
            </a:r>
            <a:r>
              <a:rPr dirty="0" err="1"/>
              <a:t>mattis</a:t>
            </a:r>
            <a:r>
              <a:rPr dirty="0"/>
              <a:t> sit </a:t>
            </a:r>
            <a:r>
              <a:rPr dirty="0" err="1"/>
              <a:t>amet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. Integer </a:t>
            </a:r>
            <a:r>
              <a:rPr dirty="0" err="1"/>
              <a:t>ultricies</a:t>
            </a:r>
            <a:r>
              <a:rPr dirty="0"/>
              <a:t>, </a:t>
            </a:r>
            <a:r>
              <a:rPr dirty="0" err="1"/>
              <a:t>sapien</a:t>
            </a:r>
            <a:r>
              <a:rPr dirty="0"/>
              <a:t> vitae </a:t>
            </a:r>
            <a:r>
              <a:rPr dirty="0" err="1"/>
              <a:t>mattis</a:t>
            </a:r>
            <a:r>
              <a:rPr dirty="0"/>
              <a:t> </a:t>
            </a:r>
            <a:r>
              <a:rPr dirty="0" err="1"/>
              <a:t>aliquam</a:t>
            </a:r>
            <a:r>
              <a:rPr dirty="0"/>
              <a:t>, </a:t>
            </a:r>
            <a:r>
              <a:rPr dirty="0" err="1"/>
              <a:t>risus</a:t>
            </a:r>
            <a:r>
              <a:rPr dirty="0"/>
              <a:t> </a:t>
            </a:r>
            <a:r>
              <a:rPr dirty="0" err="1"/>
              <a:t>leo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</a:t>
            </a:r>
            <a:r>
              <a:rPr dirty="0" err="1"/>
              <a:t>augue</a:t>
            </a:r>
            <a:r>
              <a:rPr dirty="0"/>
              <a:t>, non </a:t>
            </a:r>
            <a:r>
              <a:rPr dirty="0" err="1"/>
              <a:t>rutrum</a:t>
            </a:r>
            <a:r>
              <a:rPr dirty="0"/>
              <a:t> </a:t>
            </a:r>
            <a:r>
              <a:rPr dirty="0" err="1"/>
              <a:t>felis</a:t>
            </a:r>
            <a:r>
              <a:rPr dirty="0"/>
              <a:t> </a:t>
            </a:r>
            <a:r>
              <a:rPr dirty="0" err="1"/>
              <a:t>erat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739973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 3"/>
          <p:cNvSpPr txBox="1"/>
          <p:nvPr/>
        </p:nvSpPr>
        <p:spPr>
          <a:xfrm>
            <a:off x="812800" y="10937109"/>
            <a:ext cx="5842000" cy="3456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This could be a place for your table.</a:t>
            </a:r>
          </a:p>
        </p:txBody>
      </p:sp>
      <p:sp>
        <p:nvSpPr>
          <p:cNvPr id="114" name="Rectangle 4"/>
          <p:cNvSpPr txBox="1"/>
          <p:nvPr/>
        </p:nvSpPr>
        <p:spPr>
          <a:xfrm>
            <a:off x="5363302" y="18782469"/>
            <a:ext cx="7539898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Copyright © 2017 Author Names and Contact Details</a:t>
            </a:r>
          </a:p>
        </p:txBody>
      </p:sp>
      <p:sp>
        <p:nvSpPr>
          <p:cNvPr id="116" name="Rectangle 6"/>
          <p:cNvSpPr txBox="1"/>
          <p:nvPr/>
        </p:nvSpPr>
        <p:spPr>
          <a:xfrm>
            <a:off x="7289801" y="773947"/>
            <a:ext cx="5842000" cy="10991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Lorem ipsum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. Integer </a:t>
            </a:r>
            <a:r>
              <a:rPr dirty="0" err="1"/>
              <a:t>mattis</a:t>
            </a:r>
            <a:r>
              <a:rPr dirty="0"/>
              <a:t> pulvinar convallis. </a:t>
            </a:r>
            <a:r>
              <a:rPr dirty="0" err="1"/>
              <a:t>Phasellus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 </a:t>
            </a:r>
            <a:r>
              <a:rPr dirty="0" err="1"/>
              <a:t>nisl</a:t>
            </a:r>
            <a:r>
              <a:rPr dirty="0"/>
              <a:t>, </a:t>
            </a:r>
            <a:r>
              <a:rPr dirty="0" err="1"/>
              <a:t>facilisis</a:t>
            </a:r>
            <a:r>
              <a:rPr dirty="0"/>
              <a:t> </a:t>
            </a:r>
            <a:r>
              <a:rPr dirty="0" err="1"/>
              <a:t>eget</a:t>
            </a:r>
            <a:r>
              <a:rPr dirty="0"/>
              <a:t> </a:t>
            </a:r>
            <a:r>
              <a:rPr dirty="0" err="1"/>
              <a:t>tristique</a:t>
            </a:r>
            <a:r>
              <a:rPr dirty="0"/>
              <a:t> id, </a:t>
            </a:r>
            <a:r>
              <a:rPr dirty="0" err="1"/>
              <a:t>accumsan</a:t>
            </a:r>
            <a:r>
              <a:rPr dirty="0"/>
              <a:t> ac </a:t>
            </a:r>
            <a:r>
              <a:rPr dirty="0" err="1"/>
              <a:t>urna</a:t>
            </a:r>
            <a:r>
              <a:rPr dirty="0"/>
              <a:t>. </a:t>
            </a:r>
            <a:r>
              <a:rPr dirty="0" err="1"/>
              <a:t>Fusce</a:t>
            </a:r>
            <a:r>
              <a:rPr dirty="0"/>
              <a:t> ac </a:t>
            </a:r>
            <a:r>
              <a:rPr dirty="0" err="1"/>
              <a:t>mauris</a:t>
            </a:r>
            <a:r>
              <a:rPr dirty="0"/>
              <a:t> lorem, </a:t>
            </a:r>
            <a:r>
              <a:rPr dirty="0" err="1"/>
              <a:t>eu</a:t>
            </a:r>
            <a:r>
              <a:rPr dirty="0"/>
              <a:t> </a:t>
            </a:r>
            <a:r>
              <a:rPr dirty="0" err="1"/>
              <a:t>feugiat</a:t>
            </a:r>
            <a:r>
              <a:rPr dirty="0"/>
              <a:t> </a:t>
            </a:r>
            <a:r>
              <a:rPr dirty="0" err="1"/>
              <a:t>tellus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facilisi</a:t>
            </a:r>
            <a:r>
              <a:rPr dirty="0"/>
              <a:t>. </a:t>
            </a:r>
            <a:r>
              <a:rPr dirty="0" err="1"/>
              <a:t>Mauris</a:t>
            </a:r>
            <a:r>
              <a:rPr dirty="0"/>
              <a:t> in </a:t>
            </a:r>
            <a:r>
              <a:rPr dirty="0" err="1"/>
              <a:t>velit</a:t>
            </a:r>
            <a:r>
              <a:rPr dirty="0"/>
              <a:t> </a:t>
            </a:r>
            <a:r>
              <a:rPr dirty="0" err="1"/>
              <a:t>dapibus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 semper </a:t>
            </a:r>
            <a:r>
              <a:rPr dirty="0" err="1"/>
              <a:t>ultricies</a:t>
            </a:r>
            <a:r>
              <a:rPr dirty="0"/>
              <a:t> vel </a:t>
            </a:r>
            <a:r>
              <a:rPr dirty="0" err="1"/>
              <a:t>eu</a:t>
            </a:r>
            <a:r>
              <a:rPr dirty="0"/>
              <a:t> diam. </a:t>
            </a:r>
            <a:r>
              <a:rPr dirty="0" err="1"/>
              <a:t>Vivamus</a:t>
            </a:r>
            <a:r>
              <a:rPr dirty="0"/>
              <a:t> ac </a:t>
            </a:r>
            <a:r>
              <a:rPr dirty="0" err="1"/>
              <a:t>est</a:t>
            </a:r>
            <a:r>
              <a:rPr dirty="0"/>
              <a:t> id </a:t>
            </a:r>
            <a:r>
              <a:rPr dirty="0" err="1"/>
              <a:t>metus</a:t>
            </a:r>
            <a:r>
              <a:rPr dirty="0"/>
              <a:t> </a:t>
            </a:r>
            <a:r>
              <a:rPr dirty="0" err="1"/>
              <a:t>mattis</a:t>
            </a:r>
            <a:r>
              <a:rPr dirty="0"/>
              <a:t> </a:t>
            </a:r>
            <a:r>
              <a:rPr dirty="0" err="1"/>
              <a:t>placerat</a:t>
            </a:r>
            <a:r>
              <a:rPr dirty="0"/>
              <a:t>. Maecenas </a:t>
            </a:r>
            <a:r>
              <a:rPr dirty="0" err="1"/>
              <a:t>feugiat</a:t>
            </a:r>
            <a:r>
              <a:rPr dirty="0"/>
              <a:t> </a:t>
            </a:r>
            <a:r>
              <a:rPr dirty="0" err="1"/>
              <a:t>tortor</a:t>
            </a:r>
            <a:r>
              <a:rPr dirty="0"/>
              <a:t> vitae </a:t>
            </a:r>
            <a:r>
              <a:rPr dirty="0" err="1"/>
              <a:t>lacus</a:t>
            </a:r>
            <a:r>
              <a:rPr dirty="0"/>
              <a:t> </a:t>
            </a:r>
            <a:r>
              <a:rPr dirty="0" err="1"/>
              <a:t>scelerisque</a:t>
            </a:r>
            <a:r>
              <a:rPr dirty="0"/>
              <a:t> </a:t>
            </a:r>
            <a:r>
              <a:rPr dirty="0" err="1"/>
              <a:t>fringilla</a:t>
            </a:r>
            <a:r>
              <a:rPr dirty="0"/>
              <a:t> </a:t>
            </a:r>
            <a:r>
              <a:rPr dirty="0" err="1"/>
              <a:t>aliquet</a:t>
            </a:r>
            <a:r>
              <a:rPr dirty="0"/>
              <a:t> </a:t>
            </a:r>
            <a:r>
              <a:rPr dirty="0" err="1"/>
              <a:t>lacus</a:t>
            </a:r>
            <a:r>
              <a:rPr dirty="0"/>
              <a:t> semper. Ut et </a:t>
            </a:r>
            <a:r>
              <a:rPr dirty="0" err="1"/>
              <a:t>orci</a:t>
            </a:r>
            <a:r>
              <a:rPr dirty="0"/>
              <a:t> id </a:t>
            </a:r>
            <a:r>
              <a:rPr dirty="0" err="1"/>
              <a:t>augue</a:t>
            </a:r>
            <a:r>
              <a:rPr dirty="0"/>
              <a:t> </a:t>
            </a:r>
            <a:r>
              <a:rPr dirty="0" err="1"/>
              <a:t>varius</a:t>
            </a:r>
            <a:r>
              <a:rPr dirty="0"/>
              <a:t> semper at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tortor</a:t>
            </a:r>
            <a:r>
              <a:rPr dirty="0"/>
              <a:t>. Duis in dui magna. Class </a:t>
            </a:r>
            <a:r>
              <a:rPr dirty="0" err="1"/>
              <a:t>aptent</a:t>
            </a:r>
            <a:r>
              <a:rPr dirty="0"/>
              <a:t> </a:t>
            </a:r>
            <a:r>
              <a:rPr dirty="0" err="1"/>
              <a:t>taciti</a:t>
            </a:r>
            <a:r>
              <a:rPr dirty="0"/>
              <a:t> </a:t>
            </a:r>
            <a:r>
              <a:rPr dirty="0" err="1"/>
              <a:t>sociosqu</a:t>
            </a:r>
            <a:r>
              <a:rPr dirty="0"/>
              <a:t> ad </a:t>
            </a:r>
            <a:r>
              <a:rPr dirty="0" err="1"/>
              <a:t>litora</a:t>
            </a:r>
            <a:r>
              <a:rPr dirty="0"/>
              <a:t> </a:t>
            </a:r>
            <a:r>
              <a:rPr dirty="0" err="1"/>
              <a:t>torquent</a:t>
            </a:r>
            <a:r>
              <a:rPr dirty="0"/>
              <a:t> per </a:t>
            </a:r>
            <a:r>
              <a:rPr dirty="0" err="1"/>
              <a:t>conubia</a:t>
            </a:r>
            <a:r>
              <a:rPr dirty="0"/>
              <a:t> nostra, per </a:t>
            </a:r>
            <a:r>
              <a:rPr dirty="0" err="1"/>
              <a:t>inceptos</a:t>
            </a:r>
            <a:r>
              <a:rPr dirty="0"/>
              <a:t> </a:t>
            </a:r>
            <a:r>
              <a:rPr dirty="0" err="1"/>
              <a:t>himenaeos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facilisi</a:t>
            </a:r>
            <a:r>
              <a:rPr dirty="0"/>
              <a:t>. Maecenas </a:t>
            </a:r>
            <a:r>
              <a:rPr dirty="0" err="1"/>
              <a:t>eleifend</a:t>
            </a:r>
            <a:r>
              <a:rPr dirty="0"/>
              <a:t> libero vel magna </a:t>
            </a:r>
            <a:r>
              <a:rPr dirty="0" err="1"/>
              <a:t>elementum</a:t>
            </a:r>
            <a:r>
              <a:rPr dirty="0"/>
              <a:t> sed </a:t>
            </a:r>
            <a:r>
              <a:rPr dirty="0" err="1"/>
              <a:t>pretium</a:t>
            </a:r>
            <a:r>
              <a:rPr dirty="0"/>
              <a:t> dui </a:t>
            </a:r>
            <a:r>
              <a:rPr dirty="0" err="1"/>
              <a:t>ultrices</a:t>
            </a:r>
            <a:r>
              <a:rPr dirty="0"/>
              <a:t>. Aenean ante magna, dictum </a:t>
            </a:r>
            <a:r>
              <a:rPr dirty="0" err="1"/>
              <a:t>ut</a:t>
            </a:r>
            <a:r>
              <a:rPr dirty="0"/>
              <a:t> vestibulum vitae, </a:t>
            </a:r>
            <a:r>
              <a:rPr dirty="0" err="1"/>
              <a:t>ultricies</a:t>
            </a:r>
            <a:r>
              <a:rPr dirty="0"/>
              <a:t> in </a:t>
            </a:r>
            <a:r>
              <a:rPr dirty="0" err="1"/>
              <a:t>risus</a:t>
            </a:r>
            <a:r>
              <a:rPr dirty="0"/>
              <a:t>. </a:t>
            </a:r>
            <a:r>
              <a:rPr dirty="0" err="1"/>
              <a:t>Aliquam</a:t>
            </a:r>
            <a:r>
              <a:rPr dirty="0"/>
              <a:t> </a:t>
            </a:r>
            <a:r>
              <a:rPr dirty="0" err="1"/>
              <a:t>enim</a:t>
            </a:r>
            <a:r>
              <a:rPr dirty="0"/>
              <a:t> ligula, </a:t>
            </a:r>
            <a:r>
              <a:rPr dirty="0" err="1"/>
              <a:t>commodo</a:t>
            </a:r>
            <a:r>
              <a:rPr dirty="0"/>
              <a:t> sed </a:t>
            </a:r>
            <a:r>
              <a:rPr dirty="0" err="1"/>
              <a:t>hendrerit</a:t>
            </a:r>
            <a:r>
              <a:rPr dirty="0"/>
              <a:t> in, </a:t>
            </a:r>
            <a:r>
              <a:rPr dirty="0" err="1"/>
              <a:t>sagittis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augue</a:t>
            </a:r>
            <a:r>
              <a:rPr dirty="0"/>
              <a:t>. In </a:t>
            </a:r>
            <a:r>
              <a:rPr dirty="0" err="1"/>
              <a:t>pellentesque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 at </a:t>
            </a:r>
            <a:r>
              <a:rPr dirty="0" err="1"/>
              <a:t>purus</a:t>
            </a:r>
            <a:r>
              <a:rPr dirty="0"/>
              <a:t> </a:t>
            </a:r>
            <a:r>
              <a:rPr dirty="0" err="1"/>
              <a:t>tincidunt</a:t>
            </a:r>
            <a:r>
              <a:rPr dirty="0"/>
              <a:t> gravida. Nunc </a:t>
            </a:r>
            <a:r>
              <a:rPr dirty="0" err="1"/>
              <a:t>consectetur</a:t>
            </a:r>
            <a:r>
              <a:rPr dirty="0"/>
              <a:t>, </a:t>
            </a:r>
            <a:r>
              <a:rPr dirty="0" err="1"/>
              <a:t>nunc</a:t>
            </a:r>
            <a:r>
              <a:rPr dirty="0"/>
              <a:t> ac </a:t>
            </a:r>
            <a:r>
              <a:rPr dirty="0" err="1"/>
              <a:t>elementum</a:t>
            </a:r>
            <a:r>
              <a:rPr dirty="0"/>
              <a:t> </a:t>
            </a:r>
            <a:r>
              <a:rPr dirty="0" err="1"/>
              <a:t>ullamcorper</a:t>
            </a:r>
            <a:r>
              <a:rPr dirty="0"/>
              <a:t>, eros </a:t>
            </a:r>
            <a:r>
              <a:rPr dirty="0" err="1"/>
              <a:t>tellus</a:t>
            </a:r>
            <a:r>
              <a:rPr dirty="0"/>
              <a:t> dictum </a:t>
            </a:r>
            <a:r>
              <a:rPr dirty="0" err="1"/>
              <a:t>leo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cursus diam </a:t>
            </a:r>
            <a:r>
              <a:rPr dirty="0" err="1"/>
              <a:t>arcu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quam</a:t>
            </a:r>
            <a:r>
              <a:rPr dirty="0"/>
              <a:t>. Aenean </a:t>
            </a:r>
            <a:r>
              <a:rPr dirty="0" err="1"/>
              <a:t>pretium</a:t>
            </a:r>
            <a:r>
              <a:rPr dirty="0"/>
              <a:t> </a:t>
            </a:r>
            <a:r>
              <a:rPr dirty="0" err="1"/>
              <a:t>tortor</a:t>
            </a:r>
            <a:r>
              <a:rPr dirty="0"/>
              <a:t> vel </a:t>
            </a:r>
            <a:r>
              <a:rPr dirty="0" err="1"/>
              <a:t>turpis</a:t>
            </a:r>
            <a:r>
              <a:rPr dirty="0"/>
              <a:t> </a:t>
            </a:r>
            <a:r>
              <a:rPr dirty="0" err="1"/>
              <a:t>rhoncus</a:t>
            </a:r>
            <a:r>
              <a:rPr dirty="0"/>
              <a:t> in </a:t>
            </a:r>
            <a:r>
              <a:rPr dirty="0" err="1"/>
              <a:t>pretium</a:t>
            </a:r>
            <a:r>
              <a:rPr dirty="0"/>
              <a:t> eros </a:t>
            </a:r>
            <a:r>
              <a:rPr dirty="0" err="1"/>
              <a:t>varius</a:t>
            </a:r>
            <a:r>
              <a:rPr dirty="0"/>
              <a:t>. </a:t>
            </a:r>
            <a:r>
              <a:rPr dirty="0" err="1"/>
              <a:t>Aliquam</a:t>
            </a:r>
            <a:r>
              <a:rPr dirty="0"/>
              <a:t> </a:t>
            </a:r>
            <a:r>
              <a:rPr dirty="0" err="1"/>
              <a:t>erat</a:t>
            </a:r>
            <a:r>
              <a:rPr dirty="0"/>
              <a:t> </a:t>
            </a:r>
            <a:r>
              <a:rPr dirty="0" err="1"/>
              <a:t>volutpat</a:t>
            </a:r>
            <a:r>
              <a:rPr dirty="0"/>
              <a:t>. Integer lacinia, </a:t>
            </a:r>
            <a:r>
              <a:rPr dirty="0" err="1"/>
              <a:t>turpis</a:t>
            </a:r>
            <a:r>
              <a:rPr dirty="0"/>
              <a:t> sed </a:t>
            </a:r>
            <a:r>
              <a:rPr dirty="0" err="1"/>
              <a:t>feugiat</a:t>
            </a:r>
            <a:r>
              <a:rPr dirty="0"/>
              <a:t> </a:t>
            </a:r>
            <a:r>
              <a:rPr dirty="0" err="1"/>
              <a:t>sagittis</a:t>
            </a:r>
            <a:r>
              <a:rPr dirty="0"/>
              <a:t>, </a:t>
            </a:r>
            <a:r>
              <a:rPr dirty="0" err="1"/>
              <a:t>tortor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 </a:t>
            </a:r>
            <a:r>
              <a:rPr dirty="0" err="1"/>
              <a:t>feugiat</a:t>
            </a:r>
            <a:r>
              <a:rPr dirty="0"/>
              <a:t> </a:t>
            </a:r>
            <a:r>
              <a:rPr dirty="0" err="1"/>
              <a:t>justo</a:t>
            </a:r>
            <a:r>
              <a:rPr dirty="0"/>
              <a:t>, id porta </a:t>
            </a:r>
            <a:r>
              <a:rPr dirty="0" err="1"/>
              <a:t>arcu</a:t>
            </a:r>
            <a:r>
              <a:rPr dirty="0"/>
              <a:t> mi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risus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rutrum</a:t>
            </a:r>
            <a:r>
              <a:rPr dirty="0"/>
              <a:t> </a:t>
            </a:r>
            <a:r>
              <a:rPr dirty="0" err="1"/>
              <a:t>lectus</a:t>
            </a:r>
            <a:r>
              <a:rPr dirty="0"/>
              <a:t>. Cras </a:t>
            </a:r>
            <a:r>
              <a:rPr dirty="0" err="1"/>
              <a:t>facilisis</a:t>
            </a:r>
            <a:r>
              <a:rPr dirty="0"/>
              <a:t> porta </a:t>
            </a:r>
            <a:r>
              <a:rPr dirty="0" err="1"/>
              <a:t>urna</a:t>
            </a:r>
            <a:r>
              <a:rPr dirty="0"/>
              <a:t> id </a:t>
            </a:r>
            <a:r>
              <a:rPr dirty="0" err="1"/>
              <a:t>rutrum.Nunc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sagittis</a:t>
            </a:r>
            <a:r>
              <a:rPr dirty="0"/>
              <a:t> </a:t>
            </a:r>
            <a:r>
              <a:rPr dirty="0" err="1"/>
              <a:t>felis</a:t>
            </a:r>
            <a:r>
              <a:rPr dirty="0"/>
              <a:t>. Sed </a:t>
            </a:r>
            <a:r>
              <a:rPr dirty="0" err="1"/>
              <a:t>mattis</a:t>
            </a:r>
            <a:r>
              <a:rPr dirty="0"/>
              <a:t> </a:t>
            </a:r>
            <a:r>
              <a:rPr dirty="0" err="1"/>
              <a:t>dignissim</a:t>
            </a:r>
            <a:r>
              <a:rPr dirty="0"/>
              <a:t> </a:t>
            </a:r>
            <a:r>
              <a:rPr dirty="0" err="1"/>
              <a:t>nibh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sollicitudin</a:t>
            </a:r>
            <a:r>
              <a:rPr dirty="0"/>
              <a:t>. Cras ac </a:t>
            </a:r>
            <a:r>
              <a:rPr dirty="0" err="1"/>
              <a:t>massa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. </a:t>
            </a:r>
            <a:r>
              <a:rPr dirty="0" err="1"/>
              <a:t>Quisque</a:t>
            </a:r>
            <a:r>
              <a:rPr dirty="0"/>
              <a:t> vitae </a:t>
            </a:r>
            <a:r>
              <a:rPr dirty="0" err="1"/>
              <a:t>mollis</a:t>
            </a:r>
            <a:r>
              <a:rPr dirty="0"/>
              <a:t> diam. </a:t>
            </a:r>
            <a:r>
              <a:rPr dirty="0" err="1"/>
              <a:t>Etiam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</a:t>
            </a:r>
            <a:r>
              <a:rPr dirty="0" err="1"/>
              <a:t>imperdiet</a:t>
            </a:r>
            <a:r>
              <a:rPr dirty="0"/>
              <a:t> dui, a </a:t>
            </a:r>
            <a:r>
              <a:rPr dirty="0" err="1"/>
              <a:t>mollis</a:t>
            </a:r>
            <a:r>
              <a:rPr dirty="0"/>
              <a:t> </a:t>
            </a:r>
            <a:r>
              <a:rPr dirty="0" err="1"/>
              <a:t>enim</a:t>
            </a:r>
            <a:r>
              <a:rPr dirty="0"/>
              <a:t> </a:t>
            </a:r>
            <a:r>
              <a:rPr dirty="0" err="1"/>
              <a:t>pretium</a:t>
            </a:r>
            <a:r>
              <a:rPr dirty="0"/>
              <a:t> </a:t>
            </a:r>
            <a:r>
              <a:rPr dirty="0" err="1"/>
              <a:t>eget</a:t>
            </a:r>
            <a:r>
              <a:rPr dirty="0"/>
              <a:t>. In </a:t>
            </a:r>
            <a:r>
              <a:rPr dirty="0" err="1"/>
              <a:t>viverra</a:t>
            </a:r>
            <a:r>
              <a:rPr dirty="0"/>
              <a:t> </a:t>
            </a:r>
            <a:r>
              <a:rPr dirty="0" err="1"/>
              <a:t>fringilla</a:t>
            </a:r>
            <a:r>
              <a:rPr dirty="0"/>
              <a:t> </a:t>
            </a:r>
            <a:r>
              <a:rPr dirty="0" err="1"/>
              <a:t>orci</a:t>
            </a:r>
            <a:r>
              <a:rPr dirty="0"/>
              <a:t> non pulvinar. Nam </a:t>
            </a:r>
            <a:r>
              <a:rPr dirty="0" err="1"/>
              <a:t>facilisis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risus</a:t>
            </a:r>
            <a:r>
              <a:rPr dirty="0"/>
              <a:t> convallis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iaculis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 porta. </a:t>
            </a:r>
            <a:r>
              <a:rPr dirty="0" err="1"/>
              <a:t>Quisque</a:t>
            </a:r>
            <a:r>
              <a:rPr dirty="0"/>
              <a:t> </a:t>
            </a:r>
            <a:r>
              <a:rPr dirty="0" err="1"/>
              <a:t>tincidunt</a:t>
            </a:r>
            <a:r>
              <a:rPr dirty="0"/>
              <a:t> </a:t>
            </a:r>
            <a:r>
              <a:rPr dirty="0" err="1"/>
              <a:t>quam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neque</a:t>
            </a:r>
            <a:r>
              <a:rPr dirty="0"/>
              <a:t> </a:t>
            </a:r>
            <a:r>
              <a:rPr dirty="0" err="1"/>
              <a:t>iaculis</a:t>
            </a:r>
            <a:r>
              <a:rPr dirty="0"/>
              <a:t> tempus. In hac </a:t>
            </a:r>
            <a:r>
              <a:rPr dirty="0" err="1"/>
              <a:t>habitasse</a:t>
            </a:r>
            <a:r>
              <a:rPr dirty="0"/>
              <a:t> </a:t>
            </a:r>
            <a:r>
              <a:rPr dirty="0" err="1"/>
              <a:t>platea</a:t>
            </a:r>
            <a:r>
              <a:rPr dirty="0"/>
              <a:t> </a:t>
            </a:r>
            <a:r>
              <a:rPr dirty="0" err="1"/>
              <a:t>dictumst</a:t>
            </a:r>
            <a:r>
              <a:rPr dirty="0"/>
              <a:t>. </a:t>
            </a:r>
            <a:r>
              <a:rPr dirty="0" err="1"/>
              <a:t>Phasellus</a:t>
            </a:r>
            <a:r>
              <a:rPr dirty="0"/>
              <a:t> sed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quam</a:t>
            </a:r>
            <a:r>
              <a:rPr dirty="0"/>
              <a:t>, in </a:t>
            </a:r>
            <a:r>
              <a:rPr dirty="0" err="1"/>
              <a:t>pellentesque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mauris</a:t>
            </a:r>
            <a:r>
              <a:rPr dirty="0"/>
              <a:t> </a:t>
            </a:r>
            <a:r>
              <a:rPr dirty="0" err="1"/>
              <a:t>purus</a:t>
            </a:r>
            <a:r>
              <a:rPr dirty="0"/>
              <a:t>, </a:t>
            </a:r>
            <a:r>
              <a:rPr dirty="0" err="1"/>
              <a:t>ornare</a:t>
            </a:r>
            <a:r>
              <a:rPr dirty="0"/>
              <a:t> </a:t>
            </a:r>
            <a:r>
              <a:rPr dirty="0" err="1"/>
              <a:t>eget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rhoncus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. </a:t>
            </a:r>
            <a:r>
              <a:rPr dirty="0" err="1"/>
              <a:t>Etiam</a:t>
            </a:r>
            <a:r>
              <a:rPr dirty="0"/>
              <a:t> in </a:t>
            </a:r>
            <a:r>
              <a:rPr dirty="0" err="1"/>
              <a:t>massa</a:t>
            </a:r>
            <a:r>
              <a:rPr dirty="0"/>
              <a:t> non </a:t>
            </a:r>
            <a:r>
              <a:rPr dirty="0" err="1"/>
              <a:t>augue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dignissim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facilisi</a:t>
            </a:r>
            <a:r>
              <a:rPr dirty="0"/>
              <a:t>. Morbi sed </a:t>
            </a:r>
            <a:r>
              <a:rPr dirty="0" err="1"/>
              <a:t>placerat</a:t>
            </a:r>
            <a:r>
              <a:rPr dirty="0"/>
              <a:t> </a:t>
            </a:r>
            <a:r>
              <a:rPr dirty="0" err="1"/>
              <a:t>neque</a:t>
            </a:r>
            <a:r>
              <a:rPr dirty="0"/>
              <a:t>. Maecenas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lectus</a:t>
            </a:r>
            <a:r>
              <a:rPr dirty="0"/>
              <a:t>, </a:t>
            </a:r>
            <a:r>
              <a:rPr dirty="0" err="1"/>
              <a:t>congue</a:t>
            </a:r>
            <a:r>
              <a:rPr dirty="0"/>
              <a:t> at vestibulum </a:t>
            </a:r>
            <a:r>
              <a:rPr dirty="0" err="1"/>
              <a:t>quis</a:t>
            </a:r>
            <a:r>
              <a:rPr dirty="0"/>
              <a:t>, </a:t>
            </a:r>
            <a:r>
              <a:rPr dirty="0" err="1"/>
              <a:t>faucibus</a:t>
            </a:r>
            <a:r>
              <a:rPr dirty="0"/>
              <a:t> id </a:t>
            </a:r>
            <a:r>
              <a:rPr dirty="0" err="1"/>
              <a:t>tortor</a:t>
            </a:r>
            <a:r>
              <a:rPr dirty="0"/>
              <a:t>.</a:t>
            </a:r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dirty="0"/>
          </a:p>
        </p:txBody>
      </p:sp>
      <p:sp>
        <p:nvSpPr>
          <p:cNvPr id="118" name="Rectangle 8"/>
          <p:cNvSpPr txBox="1"/>
          <p:nvPr/>
        </p:nvSpPr>
        <p:spPr>
          <a:xfrm>
            <a:off x="812800" y="5001514"/>
            <a:ext cx="5842000" cy="3395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Aliquam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</a:t>
            </a:r>
            <a:r>
              <a:rPr dirty="0" err="1"/>
              <a:t>est</a:t>
            </a:r>
            <a:r>
              <a:rPr dirty="0"/>
              <a:t> in </a:t>
            </a:r>
            <a:r>
              <a:rPr dirty="0" err="1"/>
              <a:t>urna</a:t>
            </a:r>
            <a:r>
              <a:rPr dirty="0"/>
              <a:t> cursus </a:t>
            </a:r>
            <a:r>
              <a:rPr dirty="0" err="1"/>
              <a:t>varius</a:t>
            </a:r>
            <a:r>
              <a:rPr dirty="0"/>
              <a:t>. </a:t>
            </a:r>
            <a:r>
              <a:rPr dirty="0" err="1"/>
              <a:t>Vivamus</a:t>
            </a:r>
            <a:r>
              <a:rPr dirty="0"/>
              <a:t> in </a:t>
            </a:r>
            <a:r>
              <a:rPr dirty="0" err="1"/>
              <a:t>urna</a:t>
            </a:r>
            <a:r>
              <a:rPr dirty="0"/>
              <a:t> ligula.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tincidunt</a:t>
            </a:r>
            <a:r>
              <a:rPr dirty="0"/>
              <a:t> </a:t>
            </a:r>
            <a:r>
              <a:rPr dirty="0" err="1"/>
              <a:t>pellentesque</a:t>
            </a:r>
            <a:r>
              <a:rPr dirty="0"/>
              <a:t> </a:t>
            </a:r>
            <a:r>
              <a:rPr dirty="0" err="1"/>
              <a:t>bibendum</a:t>
            </a:r>
            <a:r>
              <a:rPr dirty="0"/>
              <a:t>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lobortis</a:t>
            </a:r>
            <a:r>
              <a:rPr dirty="0"/>
              <a:t> </a:t>
            </a:r>
            <a:r>
              <a:rPr dirty="0" err="1"/>
              <a:t>ornare</a:t>
            </a:r>
            <a:r>
              <a:rPr dirty="0"/>
              <a:t> </a:t>
            </a:r>
            <a:r>
              <a:rPr dirty="0" err="1"/>
              <a:t>velit</a:t>
            </a:r>
            <a:r>
              <a:rPr dirty="0"/>
              <a:t>, sed </a:t>
            </a:r>
            <a:r>
              <a:rPr dirty="0" err="1"/>
              <a:t>lobortis</a:t>
            </a:r>
            <a:r>
              <a:rPr dirty="0"/>
              <a:t>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</a:t>
            </a:r>
            <a:r>
              <a:rPr dirty="0" err="1"/>
              <a:t>quis</a:t>
            </a:r>
            <a:r>
              <a:rPr dirty="0"/>
              <a:t>. Integer </a:t>
            </a:r>
            <a:r>
              <a:rPr dirty="0" err="1"/>
              <a:t>porttitor</a:t>
            </a:r>
            <a:r>
              <a:rPr dirty="0"/>
              <a:t> ipsum vitae nisi auctor </a:t>
            </a:r>
            <a:r>
              <a:rPr dirty="0" err="1"/>
              <a:t>blandit</a:t>
            </a:r>
            <a:r>
              <a:rPr dirty="0"/>
              <a:t>. Cras in </a:t>
            </a:r>
            <a:r>
              <a:rPr dirty="0" err="1"/>
              <a:t>nisl</a:t>
            </a:r>
            <a:r>
              <a:rPr dirty="0"/>
              <a:t> sed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laoreet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vel at ligula. </a:t>
            </a:r>
            <a:r>
              <a:rPr dirty="0" err="1"/>
              <a:t>Nulla</a:t>
            </a:r>
            <a:r>
              <a:rPr dirty="0"/>
              <a:t> in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,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placerat</a:t>
            </a:r>
            <a:r>
              <a:rPr dirty="0"/>
              <a:t> </a:t>
            </a:r>
            <a:r>
              <a:rPr dirty="0" err="1"/>
              <a:t>metus</a:t>
            </a:r>
            <a:r>
              <a:rPr dirty="0"/>
              <a:t>. Ut non ligula </a:t>
            </a:r>
            <a:r>
              <a:rPr dirty="0" err="1"/>
              <a:t>sem</a:t>
            </a:r>
            <a:r>
              <a:rPr dirty="0"/>
              <a:t>,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aliquet</a:t>
            </a:r>
            <a:r>
              <a:rPr dirty="0"/>
              <a:t> </a:t>
            </a:r>
            <a:r>
              <a:rPr dirty="0" err="1"/>
              <a:t>lectus</a:t>
            </a:r>
            <a:r>
              <a:rPr dirty="0"/>
              <a:t>. Nunc at </a:t>
            </a:r>
            <a:r>
              <a:rPr dirty="0" err="1"/>
              <a:t>elit</a:t>
            </a:r>
            <a:r>
              <a:rPr dirty="0"/>
              <a:t> </a:t>
            </a:r>
            <a:r>
              <a:rPr dirty="0" err="1"/>
              <a:t>sem</a:t>
            </a:r>
            <a:r>
              <a:rPr dirty="0"/>
              <a:t>,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diam. Nam et </a:t>
            </a:r>
            <a:r>
              <a:rPr dirty="0" err="1"/>
              <a:t>arcu</a:t>
            </a:r>
            <a:r>
              <a:rPr dirty="0"/>
              <a:t> </a:t>
            </a:r>
            <a:r>
              <a:rPr dirty="0" err="1"/>
              <a:t>erat</a:t>
            </a:r>
            <a:r>
              <a:rPr dirty="0"/>
              <a:t>. Vestibulum id </a:t>
            </a:r>
            <a:r>
              <a:rPr dirty="0" err="1"/>
              <a:t>lacus</a:t>
            </a:r>
            <a:r>
              <a:rPr dirty="0"/>
              <a:t> vel </a:t>
            </a:r>
            <a:r>
              <a:rPr dirty="0" err="1"/>
              <a:t>elit</a:t>
            </a:r>
            <a:r>
              <a:rPr dirty="0"/>
              <a:t> tempus </a:t>
            </a:r>
            <a:r>
              <a:rPr dirty="0" err="1"/>
              <a:t>sagittis</a:t>
            </a:r>
            <a:r>
              <a:rPr dirty="0"/>
              <a:t>. </a:t>
            </a:r>
            <a:r>
              <a:rPr dirty="0" err="1"/>
              <a:t>Aliquam</a:t>
            </a:r>
            <a:r>
              <a:rPr dirty="0"/>
              <a:t> non magna ligula, </a:t>
            </a:r>
            <a:r>
              <a:rPr dirty="0" err="1"/>
              <a:t>ut</a:t>
            </a:r>
            <a:r>
              <a:rPr dirty="0"/>
              <a:t> vestibulum </a:t>
            </a:r>
            <a:r>
              <a:rPr dirty="0" err="1"/>
              <a:t>erat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leo</a:t>
            </a:r>
            <a:r>
              <a:rPr dirty="0"/>
              <a:t> </a:t>
            </a:r>
            <a:r>
              <a:rPr dirty="0" err="1"/>
              <a:t>risus</a:t>
            </a:r>
            <a:r>
              <a:rPr dirty="0"/>
              <a:t>, </a:t>
            </a:r>
            <a:r>
              <a:rPr dirty="0" err="1"/>
              <a:t>interdum</a:t>
            </a:r>
            <a:r>
              <a:rPr dirty="0"/>
              <a:t> in </a:t>
            </a:r>
            <a:r>
              <a:rPr dirty="0" err="1"/>
              <a:t>iaculis</a:t>
            </a:r>
            <a:r>
              <a:rPr dirty="0"/>
              <a:t> </a:t>
            </a:r>
            <a:r>
              <a:rPr dirty="0" err="1"/>
              <a:t>quis</a:t>
            </a:r>
            <a:r>
              <a:rPr dirty="0"/>
              <a:t>, </a:t>
            </a:r>
            <a:r>
              <a:rPr dirty="0" err="1"/>
              <a:t>mattis</a:t>
            </a:r>
            <a:r>
              <a:rPr dirty="0"/>
              <a:t> sit </a:t>
            </a:r>
            <a:r>
              <a:rPr dirty="0" err="1"/>
              <a:t>amet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. Integer </a:t>
            </a:r>
            <a:r>
              <a:rPr dirty="0" err="1"/>
              <a:t>ultricies</a:t>
            </a:r>
            <a:r>
              <a:rPr dirty="0"/>
              <a:t>, </a:t>
            </a:r>
            <a:r>
              <a:rPr dirty="0" err="1"/>
              <a:t>sapien</a:t>
            </a:r>
            <a:r>
              <a:rPr dirty="0"/>
              <a:t> vitae </a:t>
            </a:r>
            <a:r>
              <a:rPr dirty="0" err="1"/>
              <a:t>mattis</a:t>
            </a:r>
            <a:r>
              <a:rPr dirty="0"/>
              <a:t> </a:t>
            </a:r>
            <a:r>
              <a:rPr dirty="0" err="1"/>
              <a:t>aliquam</a:t>
            </a:r>
            <a:r>
              <a:rPr dirty="0"/>
              <a:t>, </a:t>
            </a:r>
            <a:r>
              <a:rPr dirty="0" err="1"/>
              <a:t>risus</a:t>
            </a:r>
            <a:r>
              <a:rPr dirty="0"/>
              <a:t> </a:t>
            </a:r>
            <a:r>
              <a:rPr dirty="0" err="1"/>
              <a:t>leo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</a:t>
            </a:r>
            <a:r>
              <a:rPr dirty="0" err="1"/>
              <a:t>augue</a:t>
            </a:r>
            <a:r>
              <a:rPr dirty="0"/>
              <a:t>, non </a:t>
            </a:r>
            <a:r>
              <a:rPr dirty="0" err="1"/>
              <a:t>rutrum</a:t>
            </a:r>
            <a:r>
              <a:rPr dirty="0"/>
              <a:t> </a:t>
            </a:r>
            <a:r>
              <a:rPr dirty="0" err="1"/>
              <a:t>felis</a:t>
            </a:r>
            <a:r>
              <a:rPr dirty="0"/>
              <a:t> </a:t>
            </a:r>
            <a:r>
              <a:rPr dirty="0" err="1"/>
              <a:t>erat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.</a:t>
            </a:r>
          </a:p>
        </p:txBody>
      </p:sp>
      <p:sp>
        <p:nvSpPr>
          <p:cNvPr id="119" name="Rectangle"/>
          <p:cNvSpPr/>
          <p:nvPr/>
        </p:nvSpPr>
        <p:spPr>
          <a:xfrm>
            <a:off x="812800" y="14833600"/>
            <a:ext cx="12076113" cy="3625542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0" name="Rectangle 3"/>
          <p:cNvSpPr txBox="1"/>
          <p:nvPr/>
        </p:nvSpPr>
        <p:spPr>
          <a:xfrm>
            <a:off x="3937000" y="16185689"/>
            <a:ext cx="5842000" cy="3456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This could be a place for your charts</a:t>
            </a: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DB1A6E74-0A5F-2ED3-FD7D-864109367156}"/>
              </a:ext>
            </a:extLst>
          </p:cNvPr>
          <p:cNvSpPr txBox="1"/>
          <p:nvPr/>
        </p:nvSpPr>
        <p:spPr>
          <a:xfrm>
            <a:off x="812800" y="773947"/>
            <a:ext cx="5842000" cy="3395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Aliquam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</a:t>
            </a:r>
            <a:r>
              <a:rPr dirty="0" err="1"/>
              <a:t>est</a:t>
            </a:r>
            <a:r>
              <a:rPr dirty="0"/>
              <a:t> in </a:t>
            </a:r>
            <a:r>
              <a:rPr dirty="0" err="1"/>
              <a:t>urna</a:t>
            </a:r>
            <a:r>
              <a:rPr dirty="0"/>
              <a:t> cursus </a:t>
            </a:r>
            <a:r>
              <a:rPr dirty="0" err="1"/>
              <a:t>varius</a:t>
            </a:r>
            <a:r>
              <a:rPr dirty="0"/>
              <a:t>. </a:t>
            </a:r>
            <a:r>
              <a:rPr dirty="0" err="1"/>
              <a:t>Vivamus</a:t>
            </a:r>
            <a:r>
              <a:rPr dirty="0"/>
              <a:t> in </a:t>
            </a:r>
            <a:r>
              <a:rPr dirty="0" err="1"/>
              <a:t>urna</a:t>
            </a:r>
            <a:r>
              <a:rPr dirty="0"/>
              <a:t> ligula.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tincidunt</a:t>
            </a:r>
            <a:r>
              <a:rPr dirty="0"/>
              <a:t> </a:t>
            </a:r>
            <a:r>
              <a:rPr dirty="0" err="1"/>
              <a:t>pellentesque</a:t>
            </a:r>
            <a:r>
              <a:rPr dirty="0"/>
              <a:t> </a:t>
            </a:r>
            <a:r>
              <a:rPr dirty="0" err="1"/>
              <a:t>bibendum</a:t>
            </a:r>
            <a:r>
              <a:rPr dirty="0"/>
              <a:t>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lobortis</a:t>
            </a:r>
            <a:r>
              <a:rPr dirty="0"/>
              <a:t> </a:t>
            </a:r>
            <a:r>
              <a:rPr dirty="0" err="1"/>
              <a:t>ornare</a:t>
            </a:r>
            <a:r>
              <a:rPr dirty="0"/>
              <a:t> </a:t>
            </a:r>
            <a:r>
              <a:rPr dirty="0" err="1"/>
              <a:t>velit</a:t>
            </a:r>
            <a:r>
              <a:rPr dirty="0"/>
              <a:t>, sed </a:t>
            </a:r>
            <a:r>
              <a:rPr dirty="0" err="1"/>
              <a:t>lobortis</a:t>
            </a:r>
            <a:r>
              <a:rPr dirty="0"/>
              <a:t>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</a:t>
            </a:r>
            <a:r>
              <a:rPr dirty="0" err="1"/>
              <a:t>quis</a:t>
            </a:r>
            <a:r>
              <a:rPr dirty="0"/>
              <a:t>. Integer </a:t>
            </a:r>
            <a:r>
              <a:rPr dirty="0" err="1"/>
              <a:t>porttitor</a:t>
            </a:r>
            <a:r>
              <a:rPr dirty="0"/>
              <a:t> ipsum vitae nisi auctor </a:t>
            </a:r>
            <a:r>
              <a:rPr dirty="0" err="1"/>
              <a:t>blandit</a:t>
            </a:r>
            <a:r>
              <a:rPr dirty="0"/>
              <a:t>. Cras in </a:t>
            </a:r>
            <a:r>
              <a:rPr dirty="0" err="1"/>
              <a:t>nisl</a:t>
            </a:r>
            <a:r>
              <a:rPr dirty="0"/>
              <a:t> sed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laoreet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vel at ligula. </a:t>
            </a:r>
            <a:r>
              <a:rPr dirty="0" err="1"/>
              <a:t>Nulla</a:t>
            </a:r>
            <a:r>
              <a:rPr dirty="0"/>
              <a:t> in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,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placerat</a:t>
            </a:r>
            <a:r>
              <a:rPr dirty="0"/>
              <a:t> </a:t>
            </a:r>
            <a:r>
              <a:rPr dirty="0" err="1"/>
              <a:t>metus</a:t>
            </a:r>
            <a:r>
              <a:rPr dirty="0"/>
              <a:t>. Ut non ligula </a:t>
            </a:r>
            <a:r>
              <a:rPr dirty="0" err="1"/>
              <a:t>sem</a:t>
            </a:r>
            <a:r>
              <a:rPr dirty="0"/>
              <a:t>,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aliquet</a:t>
            </a:r>
            <a:r>
              <a:rPr dirty="0"/>
              <a:t> </a:t>
            </a:r>
            <a:r>
              <a:rPr dirty="0" err="1"/>
              <a:t>lectus</a:t>
            </a:r>
            <a:r>
              <a:rPr dirty="0"/>
              <a:t>. Nunc at </a:t>
            </a:r>
            <a:r>
              <a:rPr dirty="0" err="1"/>
              <a:t>elit</a:t>
            </a:r>
            <a:r>
              <a:rPr dirty="0"/>
              <a:t> </a:t>
            </a:r>
            <a:r>
              <a:rPr dirty="0" err="1"/>
              <a:t>sem</a:t>
            </a:r>
            <a:r>
              <a:rPr dirty="0"/>
              <a:t>,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diam. Nam et </a:t>
            </a:r>
            <a:r>
              <a:rPr dirty="0" err="1"/>
              <a:t>arcu</a:t>
            </a:r>
            <a:r>
              <a:rPr dirty="0"/>
              <a:t> </a:t>
            </a:r>
            <a:r>
              <a:rPr dirty="0" err="1"/>
              <a:t>erat</a:t>
            </a:r>
            <a:r>
              <a:rPr dirty="0"/>
              <a:t>. Vestibulum id </a:t>
            </a:r>
            <a:r>
              <a:rPr dirty="0" err="1"/>
              <a:t>lacus</a:t>
            </a:r>
            <a:r>
              <a:rPr dirty="0"/>
              <a:t> vel </a:t>
            </a:r>
            <a:r>
              <a:rPr dirty="0" err="1"/>
              <a:t>elit</a:t>
            </a:r>
            <a:r>
              <a:rPr dirty="0"/>
              <a:t> tempus </a:t>
            </a:r>
            <a:r>
              <a:rPr dirty="0" err="1"/>
              <a:t>sagittis</a:t>
            </a:r>
            <a:r>
              <a:rPr dirty="0"/>
              <a:t>. </a:t>
            </a:r>
            <a:r>
              <a:rPr dirty="0" err="1"/>
              <a:t>Aliquam</a:t>
            </a:r>
            <a:r>
              <a:rPr dirty="0"/>
              <a:t> non magna ligula, </a:t>
            </a:r>
            <a:r>
              <a:rPr dirty="0" err="1"/>
              <a:t>ut</a:t>
            </a:r>
            <a:r>
              <a:rPr dirty="0"/>
              <a:t> vestibulum </a:t>
            </a:r>
            <a:r>
              <a:rPr dirty="0" err="1"/>
              <a:t>erat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leo</a:t>
            </a:r>
            <a:r>
              <a:rPr dirty="0"/>
              <a:t> </a:t>
            </a:r>
            <a:r>
              <a:rPr dirty="0" err="1"/>
              <a:t>risus</a:t>
            </a:r>
            <a:r>
              <a:rPr dirty="0"/>
              <a:t>, </a:t>
            </a:r>
            <a:r>
              <a:rPr dirty="0" err="1"/>
              <a:t>interdum</a:t>
            </a:r>
            <a:r>
              <a:rPr dirty="0"/>
              <a:t> in </a:t>
            </a:r>
            <a:r>
              <a:rPr dirty="0" err="1"/>
              <a:t>iaculis</a:t>
            </a:r>
            <a:r>
              <a:rPr dirty="0"/>
              <a:t> </a:t>
            </a:r>
            <a:r>
              <a:rPr dirty="0" err="1"/>
              <a:t>quis</a:t>
            </a:r>
            <a:r>
              <a:rPr dirty="0"/>
              <a:t>, </a:t>
            </a:r>
            <a:r>
              <a:rPr dirty="0" err="1"/>
              <a:t>mattis</a:t>
            </a:r>
            <a:r>
              <a:rPr dirty="0"/>
              <a:t> sit </a:t>
            </a:r>
            <a:r>
              <a:rPr dirty="0" err="1"/>
              <a:t>amet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. Integer </a:t>
            </a:r>
            <a:r>
              <a:rPr dirty="0" err="1"/>
              <a:t>ultricies</a:t>
            </a:r>
            <a:r>
              <a:rPr dirty="0"/>
              <a:t>, </a:t>
            </a:r>
            <a:r>
              <a:rPr dirty="0" err="1"/>
              <a:t>sapien</a:t>
            </a:r>
            <a:r>
              <a:rPr dirty="0"/>
              <a:t> vitae </a:t>
            </a:r>
            <a:r>
              <a:rPr dirty="0" err="1"/>
              <a:t>mattis</a:t>
            </a:r>
            <a:r>
              <a:rPr dirty="0"/>
              <a:t> </a:t>
            </a:r>
            <a:r>
              <a:rPr dirty="0" err="1"/>
              <a:t>aliquam</a:t>
            </a:r>
            <a:r>
              <a:rPr dirty="0"/>
              <a:t>, </a:t>
            </a:r>
            <a:r>
              <a:rPr dirty="0" err="1"/>
              <a:t>risus</a:t>
            </a:r>
            <a:r>
              <a:rPr dirty="0"/>
              <a:t> </a:t>
            </a:r>
            <a:r>
              <a:rPr dirty="0" err="1"/>
              <a:t>leo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</a:t>
            </a:r>
            <a:r>
              <a:rPr dirty="0" err="1"/>
              <a:t>augue</a:t>
            </a:r>
            <a:r>
              <a:rPr dirty="0"/>
              <a:t>, non </a:t>
            </a:r>
            <a:r>
              <a:rPr dirty="0" err="1"/>
              <a:t>rutrum</a:t>
            </a:r>
            <a:r>
              <a:rPr dirty="0"/>
              <a:t> </a:t>
            </a:r>
            <a:r>
              <a:rPr dirty="0" err="1"/>
              <a:t>felis</a:t>
            </a:r>
            <a:r>
              <a:rPr dirty="0"/>
              <a:t> </a:t>
            </a:r>
            <a:r>
              <a:rPr dirty="0" err="1"/>
              <a:t>erat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536566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Layout">
  <a:themeElements>
    <a:clrScheme name="Layou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Layout">
      <a:majorFont>
        <a:latin typeface="Avenir Next"/>
        <a:ea typeface="Avenir Next"/>
        <a:cs typeface="Avenir Next"/>
      </a:majorFont>
      <a:minorFont>
        <a:latin typeface="Avenir Next"/>
        <a:ea typeface="Avenir Next"/>
        <a:cs typeface="Avenir Next"/>
      </a:minorFont>
    </a:fontScheme>
    <a:fmtScheme name="Layou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Layout">
  <a:themeElements>
    <a:clrScheme name="Layou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Layout">
      <a:majorFont>
        <a:latin typeface="Avenir Next"/>
        <a:ea typeface="Avenir Next"/>
        <a:cs typeface="Avenir Next"/>
      </a:majorFont>
      <a:minorFont>
        <a:latin typeface="Avenir Next"/>
        <a:ea typeface="Avenir Next"/>
        <a:cs typeface="Avenir Next"/>
      </a:minorFont>
    </a:fontScheme>
    <a:fmtScheme name="Layou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2062</Words>
  <Application>Microsoft Office PowerPoint</Application>
  <PresentationFormat>Custom</PresentationFormat>
  <Paragraphs>27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Avenir Next</vt:lpstr>
      <vt:lpstr>Layout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</dc:creator>
  <cp:lastModifiedBy>Dani Palmieri</cp:lastModifiedBy>
  <cp:revision>1</cp:revision>
  <dcterms:modified xsi:type="dcterms:W3CDTF">2022-05-31T01:21:39Z</dcterms:modified>
</cp:coreProperties>
</file>